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3019557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Maticové procesory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Procesory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Maticov</a:t>
            </a:r>
            <a:r>
              <a:rPr lang="cs-CZ" sz="3000" dirty="0"/>
              <a:t>é</a:t>
            </a:r>
            <a:r>
              <a:rPr lang="cs-CZ" sz="3000" dirty="0" smtClean="0"/>
              <a:t> procesory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dirty="0">
                <a:latin typeface="Arial" pitchFamily="34" charset="0"/>
                <a:cs typeface="Arial" pitchFamily="34" charset="0"/>
              </a:rPr>
              <a:t>maticové operace je charakteristické, že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větší počet prvků matice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 zpracovává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současně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Proto </a:t>
            </a:r>
            <a:r>
              <a:rPr lang="cs-CZ" dirty="0">
                <a:latin typeface="Arial" pitchFamily="34" charset="0"/>
                <a:cs typeface="Arial" pitchFamily="34" charset="0"/>
              </a:rPr>
              <a:t>se pro ně hodí nejlépe architektura typu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SIMD 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Flynn</a:t>
            </a:r>
            <a:r>
              <a:rPr lang="cs-CZ" dirty="0">
                <a:latin typeface="Arial" pitchFamily="34" charset="0"/>
                <a:cs typeface="Arial" pitchFamily="34" charset="0"/>
              </a:rPr>
              <a:t>), která umožňuje, aby každý procesor zpracovával jiný prvek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matice a </a:t>
            </a:r>
            <a:r>
              <a:rPr lang="cs-CZ" dirty="0">
                <a:latin typeface="Arial" pitchFamily="34" charset="0"/>
                <a:cs typeface="Arial" pitchFamily="34" charset="0"/>
              </a:rPr>
              <a:t>přitom aby všechny procesory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synchronně prováděly tutéž operaci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Maticové procesory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 maticovém procesoru je jedna zpracovávající jednotka nazývána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řadič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několik datových jednotek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Processor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Element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Řídící jednotka je zodpovědná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 načtení a interpretaci instrukce. Narazí-li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aritmetickou nebo jinou instrukci pracující s daty, vyšle instrukci všem datovým jednotkám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které vykonají stejnou operaci. Skalární a řídící instrukce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vykonají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přímo v řadiči. Každá datová jednotka má svou lokální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paměť. Řadič musí zajistit rozmístění potřebných operandů do lokální paměti. Procesory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mohou mezi sebou komunikovat (posílat si data)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prostřednictvím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meziprocesorové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komunikační sítě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068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Obecná struktura maticového procesoru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39175" y="6021288"/>
            <a:ext cx="648072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2603"/>
            <a:ext cx="7267575" cy="503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150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Hlavní rysy struktury maticového procesoru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Protože výpočty často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vyžadují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aby určitá instrukce proběhla pouze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některých procesorech, má programátor možnost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blokovat funkci vybraných procesorů na dobu jedné instrukce maskou. Maticový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procesor obvykle pracuje pod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řízením univerzálního počítače, který ovládá velkokapacitní vnější paměti a předává procesoru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úlohy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5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Hlavní rysy struktury maticového procesoru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Zvláštností této architektury je, že procesory bývají často jen jednobitové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pracující se svými daty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bitově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bez ohledu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jejich typ. Takže např. operace s celými čísly se provádějí sériově.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Zpracování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32-bitových čísel je dvakrát rychlejší než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zpracování 64-bitových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čísel. Pomalejší operace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bohatě kompenzovány velkým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počtem procesorů, kterých bývá 1024 a více (!)</a:t>
            </a:r>
          </a:p>
        </p:txBody>
      </p:sp>
    </p:spTree>
    <p:extLst>
      <p:ext uri="{BB962C8B-B14F-4D97-AF65-F5344CB8AC3E}">
        <p14:creationId xmlns:p14="http://schemas.microsoft.com/office/powerpoint/2010/main" val="171760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procesory				1/2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 systémech určených pro výkonné výpočty se používá celá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řada dalších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architektur. Zde jsou některé z nich: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Asociativní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procesory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Maticové procesory používají v některých případech místo adresového výběru dat z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paměti asociativní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výběr, tedy podle obsahu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23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Ostatní </a:t>
            </a:r>
            <a:r>
              <a:rPr lang="cs-CZ" dirty="0" smtClean="0"/>
              <a:t>procesory				2/2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Systolická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pole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Pevně  propojená  síť  funkčních  jednotek,  určená  pro  řešení  jedné  konkrétní  úlohy.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Její propojení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de facto obvodová realizace algoritmu výpočtu =&gt; systolickou síť není třeba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řídit programem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Jednotky zde použité jsou většinou všechny stejné a jsou schopny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provádět danou operaci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Neuronové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sítě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Umělé neuronové sítě se pokoušejí napodobit funkci biologických neuronových sítí (=mozku).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Základním stavebním prvkem je model neuronu, vyskytujícího se v živé tkáni. Rozvoj od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r. 1943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McCulloh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69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dirty="0" smtClean="0"/>
              <a:t>2013-03-15].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1369</TotalTime>
  <Words>486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Maticové procesory</vt:lpstr>
      <vt:lpstr>Maticové procesory</vt:lpstr>
      <vt:lpstr>Obecná struktura maticového procesoru</vt:lpstr>
      <vt:lpstr>Hlavní rysy struktury maticového procesoru</vt:lpstr>
      <vt:lpstr>Hlavní rysy struktury maticového procesoru</vt:lpstr>
      <vt:lpstr>Ostatní procesory    1/2</vt:lpstr>
      <vt:lpstr>Ostatní procesory    2/2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223</cp:revision>
  <dcterms:created xsi:type="dcterms:W3CDTF">2012-08-02T10:31:28Z</dcterms:created>
  <dcterms:modified xsi:type="dcterms:W3CDTF">2013-07-11T22:55:33Z</dcterms:modified>
</cp:coreProperties>
</file>