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450" r:id="rId2"/>
    <p:sldId id="378" r:id="rId3"/>
    <p:sldId id="501" r:id="rId4"/>
    <p:sldId id="379" r:id="rId5"/>
    <p:sldId id="380" r:id="rId6"/>
    <p:sldId id="382" r:id="rId7"/>
    <p:sldId id="384" r:id="rId8"/>
    <p:sldId id="469" r:id="rId9"/>
    <p:sldId id="38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0000FF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0066"/>
    <a:srgbClr val="3F7905"/>
    <a:srgbClr val="FA7EC8"/>
    <a:srgbClr val="EF9FD8"/>
    <a:srgbClr val="FF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31" autoAdjust="0"/>
    <p:restoredTop sz="94676" autoAdjust="0"/>
  </p:normalViewPr>
  <p:slideViewPr>
    <p:cSldViewPr>
      <p:cViewPr>
        <p:scale>
          <a:sx n="91" d="100"/>
          <a:sy n="91" d="100"/>
        </p:scale>
        <p:origin x="-594" y="-3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25830"/>
    </p:cViewPr>
  </p:sorterViewPr>
  <p:notesViewPr>
    <p:cSldViewPr>
      <p:cViewPr varScale="1">
        <p:scale>
          <a:sx n="68" d="100"/>
          <a:sy n="68" d="100"/>
        </p:scale>
        <p:origin x="-2640" y="-11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C49C8E-4C46-4932-8D58-58953A7A36A5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E0DB5C-BD50-47E1-9756-604C67AE9C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2736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71D4D-B1C0-4863-96EC-DD3E012E0498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1616D-E2AB-456B-8F2B-4AF48CC277A4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79247-2F17-4987-9091-456DCE1059B8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40CB6-F756-4D68-80FD-FAC79127649A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A3063-BC5C-4CFA-BCA8-6323DCA33466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F3ED6-4A5E-4E5A-AE18-FF663122476D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CCBDE-1411-4F36-8B9D-76D52F83FBB7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65648-5656-43B8-A3C4-4FBF2E44F765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6DA97-41E5-4902-8841-E6C69CEB0FD5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94146-D054-48D8-8B6D-FA3B2B24128A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94416-50E1-4BF0-9358-015571468A65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6E38437-A66D-42E6-AC86-22FFE755B9D4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ychnovska.estranky.cz/clanky/referaty/vlada-dvojiho-lidu---jiri-z-podebrad.html" TargetMode="External"/><Relationship Id="rId7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g.panovnici.cz/foto/jiri-z-podebrad/jiri-z-podebrad.jpg" TargetMode="External"/><Relationship Id="rId5" Type="http://schemas.openxmlformats.org/officeDocument/2006/relationships/hyperlink" Target="http://nd01.jxs.cz/018/574/47b23e0460_805029_o2.jpg" TargetMode="External"/><Relationship Id="rId4" Type="http://schemas.openxmlformats.org/officeDocument/2006/relationships/hyperlink" Target="http://ireferaty.lidovky.cz/502/3253/11-Cesky-stat-za-vlady-Jiriho-z-Podebrad-za-vlady-Jageloncu-a-vznik-Habsburske-monarchi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827584" y="5229200"/>
            <a:ext cx="7200800" cy="1008112"/>
          </a:xfrm>
          <a:blipFill>
            <a:blip r:embed="rId3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algn="ctr"/>
            <a:r>
              <a:rPr lang="cs-CZ" sz="2400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VY_ 32_ INOVACE </a:t>
            </a:r>
            <a:r>
              <a:rPr lang="cs-CZ" sz="2400" cap="none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_</a:t>
            </a:r>
            <a:r>
              <a:rPr lang="cs-CZ" sz="2400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10_10_vláda </a:t>
            </a:r>
            <a:r>
              <a:rPr lang="cs-CZ" sz="2400" cap="none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Jiřího z Poděbrad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960948"/>
            <a:ext cx="720080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827584" y="404663"/>
            <a:ext cx="7200800" cy="1728193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   DĚJEPIS 7.Ročník</a:t>
            </a:r>
            <a:b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9049952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Vláda </a:t>
            </a:r>
            <a:r>
              <a:rPr lang="cs-CZ" dirty="0"/>
              <a:t>Jiřího z Poděbrad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6995120" cy="525658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sz="3800" dirty="0" smtClean="0"/>
          </a:p>
          <a:p>
            <a:r>
              <a:rPr lang="cs-CZ" sz="3800" dirty="0" smtClean="0"/>
              <a:t>Od </a:t>
            </a:r>
            <a:r>
              <a:rPr lang="cs-CZ" sz="3800" dirty="0"/>
              <a:t>roku 1452 byl zemským správcem v Čechách Jiří </a:t>
            </a:r>
            <a:r>
              <a:rPr lang="cs-CZ" sz="3800" dirty="0" smtClean="0"/>
              <a:t>            z </a:t>
            </a:r>
            <a:r>
              <a:rPr lang="cs-CZ" sz="3800" dirty="0"/>
              <a:t>Poděbrad, který vládl místo nezletilého Ladislava </a:t>
            </a:r>
            <a:r>
              <a:rPr lang="cs-CZ" sz="3800" dirty="0" smtClean="0"/>
              <a:t>    Pohrobka</a:t>
            </a:r>
            <a:r>
              <a:rPr lang="cs-CZ" sz="3800" dirty="0"/>
              <a:t>. Jiří z Poděbrad se pokusil sjednotit státy v Evropě výpravou, které se říká Jiříkovo mírové poselství, které vedl Lev z </a:t>
            </a:r>
            <a:r>
              <a:rPr lang="cs-CZ" sz="3800" dirty="0" err="1"/>
              <a:t>Rožmitálu</a:t>
            </a:r>
            <a:r>
              <a:rPr lang="cs-CZ" sz="3800" dirty="0"/>
              <a:t>.</a:t>
            </a:r>
          </a:p>
          <a:p>
            <a:endParaRPr lang="cs-CZ" sz="3800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620688"/>
            <a:ext cx="1872208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62152187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764704"/>
            <a:ext cx="8507288" cy="5531445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Před svou smrtí nabídl Jiří český trůn polskému rodu Jagellonců. Církev byla </a:t>
            </a:r>
            <a:r>
              <a:rPr lang="cs-CZ" dirty="0" smtClean="0"/>
              <a:t>                 po </a:t>
            </a:r>
            <a:r>
              <a:rPr lang="cs-CZ" dirty="0"/>
              <a:t>husitských válkách rozdělená na katolíky </a:t>
            </a:r>
            <a:r>
              <a:rPr lang="cs-CZ" dirty="0" smtClean="0"/>
              <a:t>           a </a:t>
            </a:r>
            <a:r>
              <a:rPr lang="cs-CZ" dirty="0"/>
              <a:t>kališníky. Po náhlé smrti Ladislava Pohrobka zvolila šlechta Jiřího z Poděbrad králem.</a:t>
            </a:r>
          </a:p>
          <a:p>
            <a:endParaRPr lang="cs-CZ" dirty="0"/>
          </a:p>
          <a:p>
            <a:r>
              <a:rPr lang="cs-CZ" dirty="0"/>
              <a:t>Papež v roce 1462 prohlásil Basilejská kompaktáta za neplatná a Jiřího z Poděbrad obvinil z kacířství. Papež poslal proti Jiřímu křížovou výpravu, do jejího čela se postavil Matyáš Korvín. Jiří z Poděbrad zemřel v roce 1471</a:t>
            </a:r>
          </a:p>
        </p:txBody>
      </p:sp>
    </p:spTree>
    <p:extLst>
      <p:ext uri="{BB962C8B-B14F-4D97-AF65-F5344CB8AC3E}">
        <p14:creationId xmlns:p14="http://schemas.microsoft.com/office/powerpoint/2010/main" xmlns="" val="55512552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60350"/>
            <a:ext cx="8229600" cy="11572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Upevnění </a:t>
            </a:r>
            <a:r>
              <a:rPr lang="cs-CZ" dirty="0"/>
              <a:t>moci panstva v Čechách a v Uhrách</a:t>
            </a:r>
            <a:br>
              <a:rPr lang="cs-CZ" dirty="0"/>
            </a:br>
            <a:r>
              <a:rPr lang="cs-CZ" dirty="0"/>
              <a:t>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700213"/>
            <a:ext cx="8229600" cy="452596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1485 </a:t>
            </a:r>
            <a:r>
              <a:rPr lang="cs-CZ" dirty="0"/>
              <a:t>- kutnohorský smír, který ukončil nesváry mezi katolíky a kališníky</a:t>
            </a:r>
          </a:p>
          <a:p>
            <a:r>
              <a:rPr lang="cs-CZ" dirty="0" smtClean="0"/>
              <a:t>1436 </a:t>
            </a:r>
            <a:r>
              <a:rPr lang="cs-CZ" dirty="0"/>
              <a:t>- 1437 - </a:t>
            </a:r>
            <a:r>
              <a:rPr lang="cs-CZ" dirty="0">
                <a:solidFill>
                  <a:srgbClr val="FF0000"/>
                </a:solidFill>
              </a:rPr>
              <a:t>Zikmund českým </a:t>
            </a:r>
            <a:r>
              <a:rPr lang="cs-CZ" dirty="0" smtClean="0">
                <a:solidFill>
                  <a:srgbClr val="FF0000"/>
                </a:solidFill>
              </a:rPr>
              <a:t>králem</a:t>
            </a:r>
          </a:p>
          <a:p>
            <a:r>
              <a:rPr lang="cs-CZ" dirty="0">
                <a:solidFill>
                  <a:srgbClr val="FF0000"/>
                </a:solidFill>
              </a:rPr>
              <a:t>1437 - zemřel Zikmund </a:t>
            </a:r>
            <a:r>
              <a:rPr lang="cs-CZ" dirty="0">
                <a:solidFill>
                  <a:schemeClr val="tx1"/>
                </a:solidFill>
              </a:rPr>
              <a:t>a rod Lucemburků vymřel po </a:t>
            </a:r>
            <a:r>
              <a:rPr lang="cs-CZ" dirty="0" smtClean="0">
                <a:solidFill>
                  <a:schemeClr val="tx1"/>
                </a:solidFill>
              </a:rPr>
              <a:t>meči</a:t>
            </a:r>
          </a:p>
          <a:p>
            <a:r>
              <a:rPr lang="cs-CZ" dirty="0" smtClean="0"/>
              <a:t>1437 </a:t>
            </a:r>
            <a:r>
              <a:rPr lang="cs-CZ" dirty="0"/>
              <a:t>- 1439 - Albrecht Habsburský českým králem</a:t>
            </a:r>
          </a:p>
          <a:p>
            <a:r>
              <a:rPr lang="cs-CZ" dirty="0"/>
              <a:t>1448 - </a:t>
            </a:r>
            <a:r>
              <a:rPr lang="cs-CZ" dirty="0">
                <a:solidFill>
                  <a:srgbClr val="FF0000"/>
                </a:solidFill>
              </a:rPr>
              <a:t>Jiří z Poděbrad dobyl Prahu </a:t>
            </a:r>
            <a:r>
              <a:rPr lang="cs-CZ" dirty="0" smtClean="0">
                <a:solidFill>
                  <a:srgbClr val="FF0000"/>
                </a:solidFill>
              </a:rPr>
              <a:t>                  </a:t>
            </a:r>
            <a:r>
              <a:rPr lang="cs-CZ" dirty="0" smtClean="0"/>
              <a:t>a </a:t>
            </a:r>
            <a:r>
              <a:rPr lang="cs-CZ" dirty="0"/>
              <a:t>vyhnal z ní katolické </a:t>
            </a:r>
            <a:r>
              <a:rPr lang="cs-CZ" dirty="0" smtClean="0"/>
              <a:t>panstvo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228475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260648"/>
            <a:ext cx="8568952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1452 - 1457 - </a:t>
            </a:r>
            <a:r>
              <a:rPr lang="cs-CZ" sz="2800" dirty="0">
                <a:solidFill>
                  <a:srgbClr val="FF0000"/>
                </a:solidFill>
              </a:rPr>
              <a:t>Jiří z Poděbrad byl správcem země </a:t>
            </a:r>
            <a:r>
              <a:rPr lang="cs-CZ" sz="2800" dirty="0" smtClean="0">
                <a:solidFill>
                  <a:srgbClr val="FF0000"/>
                </a:solidFill>
              </a:rPr>
              <a:t>           </a:t>
            </a:r>
            <a:r>
              <a:rPr lang="cs-CZ" sz="2800" dirty="0" smtClean="0"/>
              <a:t>za </a:t>
            </a:r>
            <a:r>
              <a:rPr lang="cs-CZ" sz="2800" dirty="0"/>
              <a:t>nedospělého Albrechtova syna Ladislava </a:t>
            </a:r>
            <a:r>
              <a:rPr lang="cs-CZ" sz="2800" dirty="0" smtClean="0"/>
              <a:t>Pohrobka</a:t>
            </a:r>
          </a:p>
          <a:p>
            <a:endParaRPr lang="cs-CZ" sz="2800" dirty="0"/>
          </a:p>
          <a:p>
            <a:r>
              <a:rPr lang="cs-CZ" sz="2800" dirty="0"/>
              <a:t>1467 - </a:t>
            </a:r>
            <a:r>
              <a:rPr lang="cs-CZ" sz="2800" dirty="0" smtClean="0"/>
              <a:t>Jednota </a:t>
            </a:r>
            <a:r>
              <a:rPr lang="cs-CZ" sz="2800" dirty="0"/>
              <a:t>bratrská se stala samostatnou církví</a:t>
            </a:r>
          </a:p>
          <a:p>
            <a:r>
              <a:rPr lang="cs-CZ" sz="2800" dirty="0" smtClean="0"/>
              <a:t>1458 </a:t>
            </a:r>
            <a:r>
              <a:rPr lang="cs-CZ" sz="2800" dirty="0"/>
              <a:t>- 1471 - </a:t>
            </a:r>
            <a:r>
              <a:rPr lang="cs-CZ" sz="2800" dirty="0">
                <a:solidFill>
                  <a:srgbClr val="FF0000"/>
                </a:solidFill>
              </a:rPr>
              <a:t>Jiří z Poděbrad českým </a:t>
            </a:r>
            <a:r>
              <a:rPr lang="cs-CZ" sz="2800" dirty="0" smtClean="0">
                <a:solidFill>
                  <a:srgbClr val="FF0000"/>
                </a:solidFill>
              </a:rPr>
              <a:t>králem</a:t>
            </a:r>
          </a:p>
          <a:p>
            <a:endParaRPr lang="cs-CZ" sz="2800" dirty="0"/>
          </a:p>
          <a:p>
            <a:r>
              <a:rPr lang="cs-CZ" sz="2800" dirty="0"/>
              <a:t>1466 - papež dal Jiřího z Poděbrad do klatby </a:t>
            </a:r>
            <a:r>
              <a:rPr lang="cs-CZ" sz="2800" dirty="0" smtClean="0"/>
              <a:t>      1471 </a:t>
            </a:r>
            <a:r>
              <a:rPr lang="cs-CZ" sz="2800" dirty="0"/>
              <a:t>- 1516 - vláda Vladislava Jagellonského</a:t>
            </a:r>
          </a:p>
          <a:p>
            <a:r>
              <a:rPr lang="cs-CZ" sz="2800" dirty="0"/>
              <a:t>1458 - Matyáš Korvín na uherském </a:t>
            </a:r>
            <a:r>
              <a:rPr lang="cs-CZ" sz="2800" dirty="0" smtClean="0"/>
              <a:t>trůnu</a:t>
            </a:r>
          </a:p>
          <a:p>
            <a:endParaRPr lang="cs-CZ" sz="2800" dirty="0"/>
          </a:p>
          <a:p>
            <a:r>
              <a:rPr lang="cs-CZ" sz="2800" dirty="0" smtClean="0"/>
              <a:t>1471 </a:t>
            </a:r>
            <a:r>
              <a:rPr lang="cs-CZ" sz="2800" dirty="0"/>
              <a:t>- </a:t>
            </a:r>
            <a:r>
              <a:rPr lang="cs-CZ" sz="2800" dirty="0">
                <a:solidFill>
                  <a:srgbClr val="FF0000"/>
                </a:solidFill>
              </a:rPr>
              <a:t>zemřel Jiří z Poděbrad</a:t>
            </a:r>
          </a:p>
          <a:p>
            <a:r>
              <a:rPr lang="cs-CZ" sz="2800" dirty="0"/>
              <a:t>1515- 1526 - Ludvík Jagellonský českým králem</a:t>
            </a:r>
          </a:p>
          <a:p>
            <a:r>
              <a:rPr lang="cs-CZ" sz="2800" dirty="0"/>
              <a:t>1526 - Ludvík Jagellonský padl v bitvě u Moháče</a:t>
            </a:r>
          </a:p>
        </p:txBody>
      </p:sp>
    </p:spTree>
    <p:extLst>
      <p:ext uri="{BB962C8B-B14F-4D97-AF65-F5344CB8AC3E}">
        <p14:creationId xmlns:p14="http://schemas.microsoft.com/office/powerpoint/2010/main" xmlns="" val="2775705545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998984"/>
          </a:xfrm>
        </p:spPr>
        <p:txBody>
          <a:bodyPr>
            <a:normAutofit fontScale="90000"/>
          </a:bodyPr>
          <a:lstStyle/>
          <a:p>
            <a:r>
              <a:rPr lang="pl-PL" dirty="0" smtClean="0"/>
              <a:t/>
            </a:r>
            <a:br>
              <a:rPr lang="pl-PL" dirty="0" smtClean="0"/>
            </a:br>
            <a:r>
              <a:rPr lang="pl-PL" sz="4900" dirty="0" smtClean="0"/>
              <a:t>Jiří </a:t>
            </a:r>
            <a:r>
              <a:rPr lang="pl-PL" sz="4900" dirty="0"/>
              <a:t>z Poděbrad – 1458 – 1471</a:t>
            </a:r>
            <a:br>
              <a:rPr lang="pl-PL" sz="4900" dirty="0"/>
            </a:br>
            <a:endParaRPr lang="cs-CZ" sz="4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- </a:t>
            </a:r>
            <a:r>
              <a:rPr lang="cs-CZ" dirty="0"/>
              <a:t>nejbohatší kališník tehdejší doby</a:t>
            </a:r>
          </a:p>
          <a:p>
            <a:r>
              <a:rPr lang="cs-CZ" dirty="0"/>
              <a:t>2.3. 1458 – volba Jiřího z Poděbrad na českého krále </a:t>
            </a:r>
          </a:p>
          <a:p>
            <a:r>
              <a:rPr lang="cs-CZ" dirty="0"/>
              <a:t>- cíle: posílit stát doma i v zahraničí, klid v zemi, obrana nezávislosti státu</a:t>
            </a:r>
          </a:p>
          <a:p>
            <a:r>
              <a:rPr lang="cs-CZ" dirty="0"/>
              <a:t>- po zvolení vydal Jiří z Poděbrad groše a tím hospodářsky upevnil stát</a:t>
            </a:r>
          </a:p>
          <a:p>
            <a:r>
              <a:rPr lang="cs-CZ" dirty="0"/>
              <a:t>- dobýval hrady - po dobytí vyžadoval slib věrnosti</a:t>
            </a:r>
          </a:p>
          <a:p>
            <a:r>
              <a:rPr lang="cs-CZ" dirty="0"/>
              <a:t>- podporoval řemesla, obchod, obnovena jednota země</a:t>
            </a:r>
          </a:p>
          <a:p>
            <a:r>
              <a:rPr lang="cs-CZ" dirty="0"/>
              <a:t>- povolil Jednotě bratrské, aby si založila místo, kde by se mohli scházet. Byl si vědom, že </a:t>
            </a:r>
            <a:r>
              <a:rPr lang="cs-CZ" dirty="0" smtClean="0"/>
              <a:t>Jednotu </a:t>
            </a:r>
            <a:r>
              <a:rPr lang="cs-CZ" dirty="0"/>
              <a:t>potřebuje, </a:t>
            </a:r>
            <a:r>
              <a:rPr lang="cs-CZ" dirty="0" smtClean="0"/>
              <a:t>    i </a:t>
            </a:r>
            <a:r>
              <a:rPr lang="cs-CZ" dirty="0"/>
              <a:t>když nepomáhala státu</a:t>
            </a:r>
          </a:p>
        </p:txBody>
      </p:sp>
    </p:spTree>
    <p:extLst>
      <p:ext uri="{BB962C8B-B14F-4D97-AF65-F5344CB8AC3E}">
        <p14:creationId xmlns:p14="http://schemas.microsoft.com/office/powerpoint/2010/main" xmlns="" val="1246380687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8640"/>
            <a:ext cx="7344816" cy="6264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00587329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POPIS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Tato prezentace obsahuje výklad  historických událostí za vlády Jiřího z Poděbrad. </a:t>
            </a:r>
          </a:p>
          <a:p>
            <a:r>
              <a:rPr lang="cs-CZ" dirty="0" smtClean="0"/>
              <a:t>Snímek </a:t>
            </a:r>
            <a:r>
              <a:rPr lang="cs-CZ" dirty="0"/>
              <a:t>č.–pro přehrání videoukázek je nutné připojení na internet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86424844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229600" cy="4525963"/>
          </a:xfrm>
        </p:spPr>
        <p:txBody>
          <a:bodyPr/>
          <a:lstStyle/>
          <a:p>
            <a:r>
              <a:rPr lang="cs-CZ" sz="2000" dirty="0">
                <a:hlinkClick r:id="rId3"/>
              </a:rPr>
              <a:t>http://www.rychnovska.estranky.cz/clanky/referaty/vlada-dvojiho-lidu---</a:t>
            </a:r>
            <a:r>
              <a:rPr lang="cs-CZ" sz="2000" dirty="0" smtClean="0">
                <a:hlinkClick r:id="rId3"/>
              </a:rPr>
              <a:t>jiri-z-podebrad.html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ireferaty.lidovky.cz/502/3253/11-Cesky-stat-za-vlady-Jiriho-z-Podebrad-za-vlady-Jageloncu-a-vznik-Habsburske-monarchie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</a:t>
            </a:r>
            <a:r>
              <a:rPr lang="cs-CZ" sz="2000" dirty="0">
                <a:hlinkClick r:id="rId5"/>
              </a:rPr>
              <a:t>://</a:t>
            </a:r>
            <a:r>
              <a:rPr lang="cs-CZ" sz="2000" dirty="0" smtClean="0">
                <a:hlinkClick r:id="rId5"/>
              </a:rPr>
              <a:t>nd01.jxs.cz/018/574/47b23e0460_805029_o2.jpg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</a:t>
            </a:r>
            <a:r>
              <a:rPr lang="cs-CZ" sz="2000" dirty="0">
                <a:hlinkClick r:id="rId6"/>
              </a:rPr>
              <a:t>://</a:t>
            </a:r>
            <a:r>
              <a:rPr lang="cs-CZ" sz="2000" dirty="0" smtClean="0">
                <a:hlinkClick r:id="rId6"/>
              </a:rPr>
              <a:t>img.panovnici.cz/foto/jiri-z-podebrad/jiri-z-podebrad.jpg</a:t>
            </a:r>
            <a:endParaRPr lang="cs-CZ" sz="20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     Autorem </a:t>
            </a:r>
            <a:r>
              <a:rPr lang="cs-CZ" sz="1800" dirty="0"/>
              <a:t>tohoto materiálu, pokud není  uvedeno jinak je Bc. Miroslav  Barda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4338" name="Picture 2" descr="C:\Users\pc\Desktop\opvk_hor_zakladni_logolink_bar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45094" y="5373216"/>
            <a:ext cx="5407025" cy="1046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40057665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3192</TotalTime>
  <Words>407</Words>
  <Application>Microsoft Office PowerPoint</Application>
  <PresentationFormat>Předvádění na obrazovce (4:3)</PresentationFormat>
  <Paragraphs>46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 VY_ 32_ INOVACE _10_10_vláda Jiřího z Poděbrad</vt:lpstr>
      <vt:lpstr>Vláda Jiřího z Poděbrad</vt:lpstr>
      <vt:lpstr>Snímek 3</vt:lpstr>
      <vt:lpstr>  Upevnění moci panstva v Čechách a v Uhrách   </vt:lpstr>
      <vt:lpstr>Snímek 5</vt:lpstr>
      <vt:lpstr> Jiří z Poděbrad – 1458 – 1471 </vt:lpstr>
      <vt:lpstr>Snímek 7</vt:lpstr>
      <vt:lpstr>POPIS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Husitství Bc. Miroslav Barda VY 32 INOVACE 01</dc:title>
  <dc:creator>pc</dc:creator>
  <cp:lastModifiedBy>Dum</cp:lastModifiedBy>
  <cp:revision>342</cp:revision>
  <dcterms:created xsi:type="dcterms:W3CDTF">2011-05-06T14:42:50Z</dcterms:created>
  <dcterms:modified xsi:type="dcterms:W3CDTF">2012-03-16T16:15:41Z</dcterms:modified>
</cp:coreProperties>
</file>