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422" r:id="rId2"/>
    <p:sldId id="400" r:id="rId3"/>
    <p:sldId id="401" r:id="rId4"/>
    <p:sldId id="402" r:id="rId5"/>
    <p:sldId id="406" r:id="rId6"/>
    <p:sldId id="434" r:id="rId7"/>
    <p:sldId id="432" r:id="rId8"/>
    <p:sldId id="431" r:id="rId9"/>
    <p:sldId id="43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pc" initials="p" lastIdx="2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="" xmlns:p14="http://schemas.microsoft.com/office/powerpoint/2010/main">
          <a:srgbClr val="0000FF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FF0066"/>
    <a:srgbClr val="FFFFCC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237" autoAdjust="0"/>
    <p:restoredTop sz="94676" autoAdjust="0"/>
  </p:normalViewPr>
  <p:slideViewPr>
    <p:cSldViewPr>
      <p:cViewPr>
        <p:scale>
          <a:sx n="100" d="100"/>
          <a:sy n="100" d="100"/>
        </p:scale>
        <p:origin x="-38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8" d="100"/>
          <a:sy n="68" d="100"/>
        </p:scale>
        <p:origin x="-2640" y="-11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C49C8E-4C46-4932-8D58-58953A7A36A5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E0DB5C-BD50-47E1-9756-604C67AE9C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127364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71D4D-B1C0-4863-96EC-DD3E012E0498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F1616D-E2AB-456B-8F2B-4AF48CC277A4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79247-2F17-4987-9091-456DCE1059B8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40CB6-F756-4D68-80FD-FAC79127649A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A3063-BC5C-4CFA-BCA8-6323DCA33466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F3ED6-4A5E-4E5A-AE18-FF663122476D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CCBDE-1411-4F36-8B9D-76D52F83FBB7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65648-5656-43B8-A3C4-4FBF2E44F765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16DA97-41E5-4902-8841-E6C69CEB0FD5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794146-D054-48D8-8B6D-FA3B2B24128A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94416-50E1-4BF0-9358-015571468A65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6E38437-A66D-42E6-AC86-22FFE755B9D4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ll/>
    <p:sndAc>
      <p:stSnd>
        <p:snd r:embed="rId13" name="camera.wav"/>
      </p:stSnd>
    </p:sndAc>
  </p:transition>
  <p:timing>
    <p:tnLst>
      <p:par>
        <p:cTn id="1" dur="indefinite" restart="never" nodeType="tmRoot"/>
      </p:par>
    </p:tnLst>
  </p:timing>
  <p:hf sldNum="0" hdr="0" ftr="0" dt="0"/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eskatelevize.cz/porady/10177109865-dejiny-udatneho-ceskeho-naroda/208552116230007-stehovani-narodu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hyperlink" Target="http://slovane.boiohaemum.cz/view.php?cisloclanku=2006021104" TargetMode="External"/><Relationship Id="rId7" Type="http://schemas.openxmlformats.org/officeDocument/2006/relationships/hyperlink" Target="http://www.prf.cuni.cz/intervalla/obrazky/rome476ad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img6.ceskatelevize.cz/program/porady/10177109865/foto09/208552116230007_02.jpg" TargetMode="External"/><Relationship Id="rId5" Type="http://schemas.openxmlformats.org/officeDocument/2006/relationships/hyperlink" Target="http://www.ceskatelevize.cz/porady/10177109865-dejiny-udatneho-ceskeho-naroda/208552116230007-stehovani-narodu/" TargetMode="External"/><Relationship Id="rId4" Type="http://schemas.openxmlformats.org/officeDocument/2006/relationships/hyperlink" Target="http://upload.wikimedia.org/wikipedia/commons/thumb/0/05/Mapa_stahovania_narodov.png/400px-Mapa_stahovania_narodov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940318" y="5229200"/>
            <a:ext cx="7435577" cy="1008112"/>
          </a:xfrm>
          <a:blipFill>
            <a:blip r:embed="rId3" cstate="print"/>
            <a:tile tx="0" ty="0" sx="100000" sy="100000" flip="none" algn="tl"/>
          </a:blipFill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      </a:t>
            </a:r>
            <a:b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</a:br>
            <a:r>
              <a:rPr lang="cs-CZ" sz="2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       </a:t>
            </a: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VY_ 32_ INOVACE </a:t>
            </a:r>
            <a:r>
              <a:rPr lang="cs-CZ" sz="280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_</a:t>
            </a:r>
            <a:r>
              <a:rPr lang="cs-CZ" sz="2800" cap="none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12_10_stěhování </a:t>
            </a:r>
            <a:r>
              <a:rPr lang="cs-CZ" sz="2800" cap="none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národů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960948"/>
            <a:ext cx="7122530" cy="18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Nadpis 1"/>
          <p:cNvSpPr txBox="1">
            <a:spLocks/>
          </p:cNvSpPr>
          <p:nvPr/>
        </p:nvSpPr>
        <p:spPr>
          <a:xfrm>
            <a:off x="827584" y="404663"/>
            <a:ext cx="7200800" cy="1728193"/>
          </a:xfrm>
          <a:prstGeom prst="rect">
            <a:avLst/>
          </a:prstGeom>
          <a:blipFill>
            <a:blip r:embed="rId3" cstate="print"/>
            <a:tile tx="0" ty="0" sx="100000" sy="100000" flip="none" algn="tl"/>
          </a:blipFill>
        </p:spPr>
        <p:txBody>
          <a:bodyPr vert="horz" anchor="ctr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               DĚJEPIS 7.Ročník</a:t>
            </a:r>
            <a:b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</a:b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979724909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Stěhování národů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u="sng" dirty="0">
                <a:solidFill>
                  <a:srgbClr val="FF0000"/>
                </a:solidFill>
              </a:rPr>
              <a:t>Pojmem stěhování národů se označují rozsáhlé migrace </a:t>
            </a:r>
            <a:r>
              <a:rPr lang="cs-CZ" u="sng" dirty="0" smtClean="0">
                <a:solidFill>
                  <a:srgbClr val="FF0000"/>
                </a:solidFill>
              </a:rPr>
              <a:t>obyvatelstva</a:t>
            </a:r>
            <a:r>
              <a:rPr lang="cs-CZ" dirty="0" smtClean="0"/>
              <a:t>, </a:t>
            </a:r>
            <a:r>
              <a:rPr lang="cs-CZ" dirty="0"/>
              <a:t>které probíhaly koncem starověku a počátkem středověku. Jejich příčinou </a:t>
            </a:r>
            <a:r>
              <a:rPr lang="cs-CZ" dirty="0" smtClean="0"/>
              <a:t>byl </a:t>
            </a:r>
            <a:r>
              <a:rPr lang="cs-CZ" dirty="0"/>
              <a:t>především </a:t>
            </a:r>
            <a:r>
              <a:rPr lang="cs-CZ" u="sng" dirty="0"/>
              <a:t>růst počtu obyvatelstva, </a:t>
            </a:r>
            <a:r>
              <a:rPr lang="cs-CZ" u="sng" dirty="0" smtClean="0"/>
              <a:t> přechod </a:t>
            </a:r>
            <a:r>
              <a:rPr lang="cs-CZ" u="sng" dirty="0"/>
              <a:t>od pastevectví k </a:t>
            </a:r>
            <a:r>
              <a:rPr lang="cs-CZ" u="sng" dirty="0" smtClean="0"/>
              <a:t>zemědělství a sociální </a:t>
            </a:r>
            <a:r>
              <a:rPr lang="cs-CZ" u="sng" dirty="0"/>
              <a:t>důvody. 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4653136"/>
            <a:ext cx="3930790" cy="2088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836390768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332657"/>
            <a:ext cx="806489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u="sng" dirty="0">
                <a:solidFill>
                  <a:srgbClr val="FF0066"/>
                </a:solidFill>
              </a:rPr>
              <a:t>Kmeny, jejichž počet členů rostl, začaly hledat novou půdu</a:t>
            </a:r>
            <a:r>
              <a:rPr lang="cs-CZ" sz="2800" dirty="0">
                <a:solidFill>
                  <a:srgbClr val="FF0066"/>
                </a:solidFill>
              </a:rPr>
              <a:t>. </a:t>
            </a:r>
            <a:r>
              <a:rPr lang="cs-CZ" sz="2800" dirty="0"/>
              <a:t>Často ji nacházely na území Římské říše, která se v té době již nacházela </a:t>
            </a:r>
            <a:r>
              <a:rPr lang="cs-CZ" sz="2800" dirty="0" smtClean="0"/>
              <a:t>             v </a:t>
            </a:r>
            <a:r>
              <a:rPr lang="cs-CZ" sz="2800" dirty="0"/>
              <a:t>hluboké krizi a jejíž hranice nebyly dostatečně chráněné. </a:t>
            </a:r>
            <a:r>
              <a:rPr lang="cs-CZ" sz="2800" b="1" u="sng" dirty="0">
                <a:solidFill>
                  <a:srgbClr val="92D050"/>
                </a:solidFill>
              </a:rPr>
              <a:t>Navíc bylo na území říše možné získat bohatou kořist</a:t>
            </a:r>
            <a:r>
              <a:rPr lang="cs-CZ" sz="2800" b="1" u="sng" dirty="0" smtClean="0">
                <a:solidFill>
                  <a:srgbClr val="92D050"/>
                </a:solidFill>
              </a:rPr>
              <a:t>.</a:t>
            </a:r>
            <a:r>
              <a:rPr lang="cs-CZ" sz="2800" dirty="0" smtClean="0">
                <a:solidFill>
                  <a:srgbClr val="92D050"/>
                </a:solidFill>
              </a:rPr>
              <a:t>. </a:t>
            </a:r>
            <a:r>
              <a:rPr lang="cs-CZ" sz="2800" dirty="0"/>
              <a:t>To patřilo mezi sociální příčiny stěhování národů. </a:t>
            </a:r>
            <a:r>
              <a:rPr lang="cs-CZ" sz="2800" b="1" u="sng" dirty="0" smtClean="0">
                <a:solidFill>
                  <a:srgbClr val="00B0F0"/>
                </a:solidFill>
              </a:rPr>
              <a:t>Bezprostřední </a:t>
            </a:r>
            <a:r>
              <a:rPr lang="cs-CZ" sz="2800" b="1" u="sng" dirty="0">
                <a:solidFill>
                  <a:srgbClr val="00B0F0"/>
                </a:solidFill>
              </a:rPr>
              <a:t>hybnou silou byl pak často také tlak jiných kmenů.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861879"/>
            <a:ext cx="4464496" cy="28937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700599" y="4293096"/>
            <a:ext cx="3240360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Řím již od počátku 5. století není schopen odolávat válečným útokům. Je vypleněn v roce 410 </a:t>
            </a:r>
            <a:r>
              <a:rPr lang="cs-CZ" dirty="0" err="1"/>
              <a:t>visigótským</a:t>
            </a:r>
            <a:r>
              <a:rPr lang="cs-CZ" dirty="0"/>
              <a:t> králem </a:t>
            </a:r>
            <a:r>
              <a:rPr lang="cs-CZ" dirty="0" err="1"/>
              <a:t>Alarichem</a:t>
            </a:r>
            <a:r>
              <a:rPr lang="cs-CZ" dirty="0"/>
              <a:t> a v roce 455 králem Vandalů </a:t>
            </a:r>
            <a:r>
              <a:rPr lang="cs-CZ" dirty="0" err="1"/>
              <a:t>Genserichem</a:t>
            </a:r>
            <a:r>
              <a:rPr lang="cs-CZ" dirty="0"/>
              <a:t>. </a:t>
            </a:r>
          </a:p>
        </p:txBody>
      </p:sp>
    </p:spTree>
    <p:extLst>
      <p:ext uri="{BB962C8B-B14F-4D97-AF65-F5344CB8AC3E}">
        <p14:creationId xmlns="" xmlns:p14="http://schemas.microsoft.com/office/powerpoint/2010/main" val="1664010714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692696"/>
            <a:ext cx="7695650" cy="48245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181612" y="5301885"/>
            <a:ext cx="7413630" cy="92333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txBody>
          <a:bodyPr wrap="square">
            <a:spAutoFit/>
          </a:bodyPr>
          <a:lstStyle/>
          <a:p>
            <a:r>
              <a:rPr lang="cs-CZ" dirty="0"/>
              <a:t>Mapa Evropy v době stěhování národů. Šipky ukazují směry postupu jednotlivých kmenů. </a:t>
            </a:r>
            <a:r>
              <a:rPr lang="cs-CZ" dirty="0" err="1"/>
              <a:t>Šrafovaně</a:t>
            </a:r>
            <a:r>
              <a:rPr lang="cs-CZ" dirty="0"/>
              <a:t> jsou vyznačeny oblasti usídlení Germánů na území římské říše</a:t>
            </a:r>
          </a:p>
        </p:txBody>
      </p:sp>
    </p:spTree>
    <p:extLst>
      <p:ext uri="{BB962C8B-B14F-4D97-AF65-F5344CB8AC3E}">
        <p14:creationId xmlns="" xmlns:p14="http://schemas.microsoft.com/office/powerpoint/2010/main" val="3543646931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4" y="476672"/>
            <a:ext cx="8712967" cy="54476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u="sng" dirty="0">
                <a:solidFill>
                  <a:srgbClr val="00B0F0"/>
                </a:solidFill>
              </a:rPr>
              <a:t>Na počátku 7. století byli Slované </a:t>
            </a:r>
            <a:r>
              <a:rPr lang="cs-CZ" sz="3600" b="1" u="sng" dirty="0" smtClean="0">
                <a:solidFill>
                  <a:srgbClr val="00B0F0"/>
                </a:solidFill>
              </a:rPr>
              <a:t>                </a:t>
            </a:r>
            <a:r>
              <a:rPr lang="cs-CZ" sz="3600" dirty="0" smtClean="0"/>
              <a:t>v </a:t>
            </a:r>
            <a:r>
              <a:rPr lang="cs-CZ" sz="3600" dirty="0"/>
              <a:t>dnešním Slovensku a Maďarsku porobeni Avary, avšak brzy </a:t>
            </a:r>
            <a:r>
              <a:rPr lang="cs-CZ" sz="3600" dirty="0" smtClean="0"/>
              <a:t>nato </a:t>
            </a:r>
            <a:r>
              <a:rPr lang="cs-CZ" sz="3600" dirty="0"/>
              <a:t>byla jejich moc zlomena franským kupcem Sámem a </a:t>
            </a:r>
            <a:r>
              <a:rPr lang="cs-CZ" sz="3600" dirty="0">
                <a:solidFill>
                  <a:srgbClr val="FF0000"/>
                </a:solidFill>
              </a:rPr>
              <a:t>došlo ke vzniku Sámovy říše </a:t>
            </a:r>
            <a:r>
              <a:rPr lang="cs-CZ" sz="3600" dirty="0" smtClean="0">
                <a:solidFill>
                  <a:srgbClr val="FF0000"/>
                </a:solidFill>
              </a:rPr>
              <a:t>            </a:t>
            </a:r>
            <a:r>
              <a:rPr lang="cs-CZ" sz="3600" dirty="0" smtClean="0"/>
              <a:t>s </a:t>
            </a:r>
            <a:r>
              <a:rPr lang="cs-CZ" sz="3600" dirty="0"/>
              <a:t>centrem v českých zemích</a:t>
            </a:r>
            <a:r>
              <a:rPr lang="cs-CZ" sz="3600" dirty="0" smtClean="0"/>
              <a:t>. </a:t>
            </a:r>
            <a:r>
              <a:rPr lang="cs-CZ" sz="3600" dirty="0"/>
              <a:t>Ta se poté dostala do konfliktu s Franskou říší </a:t>
            </a:r>
            <a:r>
              <a:rPr lang="cs-CZ" sz="3600" dirty="0" smtClean="0"/>
              <a:t>                a </a:t>
            </a:r>
            <a:r>
              <a:rPr lang="cs-CZ" sz="3600" dirty="0"/>
              <a:t>úspěšně </a:t>
            </a:r>
            <a:r>
              <a:rPr lang="cs-CZ" sz="3600" dirty="0" smtClean="0"/>
              <a:t>proti </a:t>
            </a:r>
            <a:r>
              <a:rPr lang="cs-CZ" sz="3600" dirty="0"/>
              <a:t>ní postupovala, po smrti Sáma se však patrně </a:t>
            </a:r>
            <a:r>
              <a:rPr lang="cs-CZ" sz="3600" dirty="0" smtClean="0"/>
              <a:t>rozpadla. </a:t>
            </a:r>
          </a:p>
          <a:p>
            <a:endParaRPr lang="cs-CZ" sz="2400" dirty="0" smtClean="0"/>
          </a:p>
        </p:txBody>
      </p:sp>
    </p:spTree>
    <p:extLst>
      <p:ext uri="{BB962C8B-B14F-4D97-AF65-F5344CB8AC3E}">
        <p14:creationId xmlns="" xmlns:p14="http://schemas.microsoft.com/office/powerpoint/2010/main" val="458545851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620688"/>
            <a:ext cx="792088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/>
              <a:t>Na přelomu 8. a 9. století dochází ke konečnému pádu avarské říše. </a:t>
            </a:r>
            <a:r>
              <a:rPr lang="cs-CZ" sz="3200" dirty="0">
                <a:solidFill>
                  <a:srgbClr val="00B050"/>
                </a:solidFill>
              </a:rPr>
              <a:t>Kolem roku 830 už vládne Mojmír, první historicky doložený kníže Velkomoravské říše</a:t>
            </a:r>
            <a:r>
              <a:rPr lang="cs-CZ" sz="3200" dirty="0"/>
              <a:t>. </a:t>
            </a:r>
            <a:r>
              <a:rPr lang="cs-CZ" sz="3200" dirty="0" smtClean="0"/>
              <a:t>              Na </a:t>
            </a:r>
            <a:r>
              <a:rPr lang="cs-CZ" sz="3200" dirty="0"/>
              <a:t>konci 9. století Velká Morava ovládla Čechy, na počátku 10. století však zanikla a nastal vzestup českého knížectví.</a:t>
            </a:r>
          </a:p>
        </p:txBody>
      </p:sp>
      <p:sp>
        <p:nvSpPr>
          <p:cNvPr id="3" name="Obdélník 2"/>
          <p:cNvSpPr/>
          <p:nvPr/>
        </p:nvSpPr>
        <p:spPr>
          <a:xfrm>
            <a:off x="467544" y="4797152"/>
            <a:ext cx="756084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>
                <a:hlinkClick r:id="rId3"/>
              </a:rPr>
              <a:t>http://www.ceskatelevize.cz/porady/10177109865-dejiny-udatneho-ceskeho-naroda/208552116230007-stehovani-narodu</a:t>
            </a:r>
            <a:r>
              <a:rPr lang="cs-CZ" sz="2800" dirty="0" smtClean="0">
                <a:hlinkClick r:id="rId3"/>
              </a:rPr>
              <a:t>/</a:t>
            </a:r>
            <a:endParaRPr lang="cs-CZ" sz="2800" dirty="0">
              <a:hlinkClick r:id="rId3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058635017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Pojem stěhování národů znamená….?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1.migrace zvířat</a:t>
            </a:r>
          </a:p>
          <a:p>
            <a:r>
              <a:rPr lang="cs-CZ" dirty="0" smtClean="0"/>
              <a:t>2.rozsáhlé migrace obyvatel</a:t>
            </a:r>
          </a:p>
          <a:p>
            <a:r>
              <a:rPr lang="cs-CZ" dirty="0" smtClean="0"/>
              <a:t>3.stěhování z bytu do bytu na území jednoho města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2.rozsáhlé migrace obyvatel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497790729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3" cstate="print"/>
            <a:tile tx="0" ty="0" sx="100000" sy="100000" flip="none" algn="tl"/>
          </a:blipFill>
        </p:spPr>
        <p:txBody>
          <a:bodyPr>
            <a:normAutofit fontScale="90000"/>
          </a:bodyPr>
          <a:lstStyle/>
          <a:p>
            <a:r>
              <a:rPr lang="cs-CZ" sz="5400" b="1" dirty="0" smtClean="0">
                <a:solidFill>
                  <a:schemeClr val="bg1"/>
                </a:solidFill>
              </a:rPr>
              <a:t>POPIS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556792"/>
            <a:ext cx="8229600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Tato prezentace obsahuje výklad o stěhování národů a kontrolní otázku. </a:t>
            </a:r>
            <a:endParaRPr lang="cs-CZ" dirty="0"/>
          </a:p>
          <a:p>
            <a:r>
              <a:rPr lang="cs-CZ" dirty="0" smtClean="0"/>
              <a:t>Snímek č. 6 – pro přehrání videoukázky je nutné připojení na internet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165371029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slovane.boiohaemum.cz/view.php?cisloclanku=2006021104</a:t>
            </a:r>
            <a:endParaRPr lang="cs-CZ" sz="1800" dirty="0" smtClean="0"/>
          </a:p>
          <a:p>
            <a:r>
              <a:rPr lang="cs-CZ" sz="1800" dirty="0" smtClean="0">
                <a:hlinkClick r:id="rId4"/>
              </a:rPr>
              <a:t>http</a:t>
            </a:r>
            <a:r>
              <a:rPr lang="cs-CZ" sz="1800" dirty="0">
                <a:hlinkClick r:id="rId4"/>
              </a:rPr>
              <a:t>://</a:t>
            </a:r>
            <a:r>
              <a:rPr lang="cs-CZ" sz="1800" dirty="0" smtClean="0">
                <a:hlinkClick r:id="rId4"/>
              </a:rPr>
              <a:t>upload.wikimedia.org/wikipedia/commons/thumb/0/05/Mapa_stahovania_narodov.png/400px-Mapa_stahovania_narodov.png</a:t>
            </a:r>
            <a:endParaRPr lang="cs-CZ" sz="1800" dirty="0" smtClean="0"/>
          </a:p>
          <a:p>
            <a:r>
              <a:rPr lang="cs-CZ" sz="1800" dirty="0" smtClean="0">
                <a:hlinkClick r:id="rId5"/>
              </a:rPr>
              <a:t>http</a:t>
            </a:r>
            <a:r>
              <a:rPr lang="cs-CZ" sz="1800" dirty="0">
                <a:hlinkClick r:id="rId5"/>
              </a:rPr>
              <a:t>://</a:t>
            </a:r>
            <a:r>
              <a:rPr lang="cs-CZ" sz="1800" dirty="0" smtClean="0">
                <a:hlinkClick r:id="rId5"/>
              </a:rPr>
              <a:t>www.ceskatelevize.cz/porady/10177109865-dejiny-udatneho-ceskeho-naroda/208552116230007-stehovani-narodu/</a:t>
            </a:r>
            <a:endParaRPr lang="cs-CZ" sz="1800" dirty="0" smtClean="0"/>
          </a:p>
          <a:p>
            <a:r>
              <a:rPr lang="cs-CZ" sz="1800" dirty="0" smtClean="0">
                <a:hlinkClick r:id="rId6"/>
              </a:rPr>
              <a:t>http</a:t>
            </a:r>
            <a:r>
              <a:rPr lang="cs-CZ" sz="1800" dirty="0">
                <a:hlinkClick r:id="rId6"/>
              </a:rPr>
              <a:t>://</a:t>
            </a:r>
            <a:r>
              <a:rPr lang="cs-CZ" sz="1800" dirty="0" smtClean="0">
                <a:hlinkClick r:id="rId6"/>
              </a:rPr>
              <a:t>img6.ceskatelevize.cz/program/porady/10177109865/foto09/208552116230007_02.jpg</a:t>
            </a:r>
            <a:endParaRPr lang="cs-CZ" sz="1800" dirty="0" smtClean="0"/>
          </a:p>
          <a:p>
            <a:r>
              <a:rPr lang="cs-CZ" sz="1800" dirty="0" smtClean="0">
                <a:hlinkClick r:id="rId7"/>
              </a:rPr>
              <a:t>http</a:t>
            </a:r>
            <a:r>
              <a:rPr lang="cs-CZ" sz="1800" dirty="0">
                <a:hlinkClick r:id="rId7"/>
              </a:rPr>
              <a:t>://</a:t>
            </a:r>
            <a:r>
              <a:rPr lang="cs-CZ" sz="1800" dirty="0" smtClean="0">
                <a:hlinkClick r:id="rId7"/>
              </a:rPr>
              <a:t>www.prf.cuni.cz/intervalla/obrazky/rome476ad.jpg</a:t>
            </a:r>
            <a:endParaRPr lang="cs-CZ" sz="1800" dirty="0" smtClean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Autorem </a:t>
            </a:r>
            <a:r>
              <a:rPr lang="cs-CZ" sz="1800" dirty="0"/>
              <a:t>tohoto materiálu, pokud není  uvedeno jinak je Bc. Miroslav  Barda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286000" y="2967335"/>
            <a:ext cx="516632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1027" name="Picture 3" descr="C:\Users\pc\Desktop\opvk_hor_zakladni_logolink_bar_cz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1142" y="5445224"/>
            <a:ext cx="5407025" cy="122413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291236249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2505</TotalTime>
  <Words>352</Words>
  <Application>Microsoft Office PowerPoint</Application>
  <PresentationFormat>Předvádění na obrazovce (4:3)</PresentationFormat>
  <Paragraphs>31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                VY_ 32_ INOVACE _12_10_stěhování národů</vt:lpstr>
      <vt:lpstr>Stěhování národů</vt:lpstr>
      <vt:lpstr>Snímek 3</vt:lpstr>
      <vt:lpstr>Snímek 4</vt:lpstr>
      <vt:lpstr>Snímek 5</vt:lpstr>
      <vt:lpstr>Snímek 6</vt:lpstr>
      <vt:lpstr>Pojem stěhování národů znamená….?</vt:lpstr>
      <vt:lpstr>POPIS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Husitství Bc. Miroslav Barda VY 32 INOVACE 01</dc:title>
  <dc:creator>pc</dc:creator>
  <cp:lastModifiedBy>Dum</cp:lastModifiedBy>
  <cp:revision>274</cp:revision>
  <dcterms:created xsi:type="dcterms:W3CDTF">2011-05-06T14:42:50Z</dcterms:created>
  <dcterms:modified xsi:type="dcterms:W3CDTF">2012-03-16T16:25:44Z</dcterms:modified>
</cp:coreProperties>
</file>