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67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62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B21A4AC7-F632-4B8D-9862-6F5307B98D65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A6EB4A4E-23BB-4854-AC9F-15F9A1B7DAF8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A4AC7-F632-4B8D-9862-6F5307B98D65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B4A4E-23BB-4854-AC9F-15F9A1B7DA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A4AC7-F632-4B8D-9862-6F5307B98D65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B4A4E-23BB-4854-AC9F-15F9A1B7DA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A4AC7-F632-4B8D-9862-6F5307B98D65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B4A4E-23BB-4854-AC9F-15F9A1B7DAF8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A4AC7-F632-4B8D-9862-6F5307B98D65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B4A4E-23BB-4854-AC9F-15F9A1B7DA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A4AC7-F632-4B8D-9862-6F5307B98D65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B4A4E-23BB-4854-AC9F-15F9A1B7DA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A4AC7-F632-4B8D-9862-6F5307B98D65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B4A4E-23BB-4854-AC9F-15F9A1B7DA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A4AC7-F632-4B8D-9862-6F5307B98D65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B4A4E-23BB-4854-AC9F-15F9A1B7DAF8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A4AC7-F632-4B8D-9862-6F5307B98D65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B4A4E-23BB-4854-AC9F-15F9A1B7DA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A4AC7-F632-4B8D-9862-6F5307B98D65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B4A4E-23BB-4854-AC9F-15F9A1B7DA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A4AC7-F632-4B8D-9862-6F5307B98D65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B4A4E-23BB-4854-AC9F-15F9A1B7DA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B21A4AC7-F632-4B8D-9862-6F5307B98D65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A6EB4A4E-23BB-4854-AC9F-15F9A1B7DAF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images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7" y="764704"/>
            <a:ext cx="5752407" cy="140900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3" name="Obdélník 2"/>
          <p:cNvSpPr/>
          <p:nvPr/>
        </p:nvSpPr>
        <p:spPr>
          <a:xfrm>
            <a:off x="755576" y="2136339"/>
            <a:ext cx="777686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/>
              <a:t>Základní škola a mateřská škola, Svoboda nad Úpou, okres Trutnov</a:t>
            </a:r>
            <a:endParaRPr lang="cs-CZ" sz="2400" dirty="0"/>
          </a:p>
          <a:p>
            <a:r>
              <a:rPr lang="cs-CZ" sz="2400" b="1" dirty="0"/>
              <a:t>Bc. Lucie Ševčíková</a:t>
            </a:r>
            <a:endParaRPr lang="cs-CZ" sz="2400" dirty="0"/>
          </a:p>
          <a:p>
            <a:r>
              <a:rPr lang="cs-CZ" sz="2400" b="1" dirty="0"/>
              <a:t>VY_22_INOVACE_2.2.1 AJ6,7k_4 </a:t>
            </a:r>
            <a:endParaRPr lang="cs-CZ" sz="2400" dirty="0"/>
          </a:p>
          <a:p>
            <a:r>
              <a:rPr lang="cs-CZ" sz="2400" b="1" dirty="0"/>
              <a:t>Téma: </a:t>
            </a:r>
            <a:r>
              <a:rPr lang="en-GB" sz="2400" b="1" dirty="0"/>
              <a:t>My pets – reading comprehension, vocabulary</a:t>
            </a:r>
            <a:endParaRPr lang="cs-CZ" sz="2400" dirty="0"/>
          </a:p>
          <a:p>
            <a:r>
              <a:rPr lang="cs-CZ" sz="2400" b="1" dirty="0"/>
              <a:t>11. 9. 2012</a:t>
            </a:r>
            <a:endParaRPr lang="cs-CZ" sz="2400" dirty="0"/>
          </a:p>
          <a:p>
            <a:r>
              <a:rPr lang="cs-CZ" sz="2400" b="1" dirty="0"/>
              <a:t>6. a 7. ročník</a:t>
            </a:r>
            <a:endParaRPr lang="cs-CZ" sz="2400" dirty="0"/>
          </a:p>
          <a:p>
            <a:r>
              <a:rPr lang="cs-CZ" sz="2400" b="1" dirty="0"/>
              <a:t>Číslo projektu : CZ.1.07/1.4.00/21.3068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820223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43608" y="1268761"/>
            <a:ext cx="734481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b="1" dirty="0"/>
              <a:t>Anotace:</a:t>
            </a:r>
            <a:endParaRPr lang="cs-CZ" sz="2400" dirty="0"/>
          </a:p>
          <a:p>
            <a:pPr algn="just"/>
            <a:r>
              <a:rPr lang="cs-CZ" sz="2400" dirty="0"/>
              <a:t>Učební materiál je zaměřen na procvičení slovní zásoby </a:t>
            </a:r>
            <a:r>
              <a:rPr lang="cs-CZ" sz="2400" dirty="0" smtClean="0"/>
              <a:t>tematického </a:t>
            </a:r>
            <a:r>
              <a:rPr lang="cs-CZ" sz="2400" dirty="0"/>
              <a:t>okruhu MY PETS a porozumění jednoduchému anglickému textu. Je založen na jednoduchých popisech, na základě kterých žáci určují, o jaké zvíře se jedná. Materiál je určen pro práci na interaktivní tabuli.</a:t>
            </a:r>
          </a:p>
        </p:txBody>
      </p:sp>
    </p:spTree>
    <p:extLst>
      <p:ext uri="{BB962C8B-B14F-4D97-AF65-F5344CB8AC3E}">
        <p14:creationId xmlns:p14="http://schemas.microsoft.com/office/powerpoint/2010/main" val="2143224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7200" b="1" dirty="0" smtClean="0"/>
              <a:t>PETS</a:t>
            </a:r>
            <a:endParaRPr lang="cs-CZ" sz="72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499993" y="4421080"/>
            <a:ext cx="3543176" cy="1260629"/>
          </a:xfrm>
        </p:spPr>
        <p:txBody>
          <a:bodyPr>
            <a:noAutofit/>
          </a:bodyPr>
          <a:lstStyle/>
          <a:p>
            <a:pPr algn="ctr"/>
            <a:r>
              <a:rPr lang="cs-CZ" sz="4800" dirty="0" err="1" smtClean="0"/>
              <a:t>Who</a:t>
            </a:r>
            <a:r>
              <a:rPr lang="cs-CZ" sz="4800" dirty="0" smtClean="0"/>
              <a:t> </a:t>
            </a:r>
            <a:r>
              <a:rPr lang="cs-CZ" sz="4800" dirty="0" err="1" smtClean="0"/>
              <a:t>am</a:t>
            </a:r>
            <a:r>
              <a:rPr lang="cs-CZ" sz="4800" dirty="0" smtClean="0"/>
              <a:t> I?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701263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1268760"/>
            <a:ext cx="7024744" cy="2016224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en-GB" b="1" dirty="0"/>
              <a:t>I am long and ugly. People are afraid of me. I am dangerous</a:t>
            </a:r>
            <a:r>
              <a:rPr lang="en-GB" b="1" dirty="0" smtClean="0"/>
              <a:t>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788024" y="5796"/>
            <a:ext cx="3132348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SNAKE</a:t>
            </a:r>
            <a:endParaRPr lang="cs-CZ" sz="3200" dirty="0"/>
          </a:p>
        </p:txBody>
      </p:sp>
      <p:pic>
        <p:nvPicPr>
          <p:cNvPr id="1027" name="Picture 3" descr="C:\Users\pc\AppData\Local\Microsoft\Windows\Temporary Internet Files\Content.IE5\EJXBDQWC\MP9004069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8048" y="3645024"/>
            <a:ext cx="3901440" cy="2599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4468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1043490" y="980728"/>
            <a:ext cx="7024744" cy="201622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b="1" dirty="0"/>
              <a:t>I am a colourful bird. I am beautiful and I can fly and talk. I eat nuts</a:t>
            </a:r>
            <a:endParaRPr lang="cs-CZ" dirty="0"/>
          </a:p>
        </p:txBody>
      </p:sp>
      <p:pic>
        <p:nvPicPr>
          <p:cNvPr id="2050" name="Picture 2" descr="C:\Users\pc\AppData\Local\Microsoft\Windows\Temporary Internet Files\Content.IE5\CJKDUJ8H\MP90044240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1642" y="3212976"/>
            <a:ext cx="2120060" cy="3140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788024" y="5796"/>
            <a:ext cx="3132348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PARROT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252512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1043490" y="980728"/>
            <a:ext cx="7024744" cy="201622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b="1" dirty="0"/>
              <a:t>I am small. I can run fast. I have got a long tail. I don´t like cats.</a:t>
            </a:r>
            <a:endParaRPr lang="cs-CZ" dirty="0"/>
          </a:p>
        </p:txBody>
      </p:sp>
      <p:pic>
        <p:nvPicPr>
          <p:cNvPr id="3074" name="Picture 2" descr="C:\Users\pc\AppData\Local\Microsoft\Windows\Temporary Internet Files\Content.IE5\6Z0OC1FH\MC90032965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1863" y="3789040"/>
            <a:ext cx="4127997" cy="1963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788024" y="5796"/>
            <a:ext cx="3132348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MOUSE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541524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971934" y="1052736"/>
            <a:ext cx="7024744" cy="14401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b="1" dirty="0"/>
              <a:t>I have got soft fur and long ears. I eat grass. I am cute</a:t>
            </a:r>
            <a:r>
              <a:rPr lang="cs-CZ" b="1" dirty="0"/>
              <a:t>.</a:t>
            </a:r>
            <a:endParaRPr lang="cs-CZ" dirty="0"/>
          </a:p>
        </p:txBody>
      </p:sp>
      <p:pic>
        <p:nvPicPr>
          <p:cNvPr id="4098" name="Picture 2" descr="C:\Users\pc\AppData\Local\Microsoft\Windows\Temporary Internet Files\Content.IE5\ZP1NXY94\MP90043094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4139" y="2996952"/>
            <a:ext cx="4536504" cy="3016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788024" y="5796"/>
            <a:ext cx="3132348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RABBIT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11265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1043490" y="980728"/>
            <a:ext cx="7024744" cy="201622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b="1" dirty="0"/>
              <a:t>I am the best friend of a man. I like playing with a ball. I like meat.</a:t>
            </a:r>
            <a:endParaRPr lang="cs-CZ" dirty="0"/>
          </a:p>
        </p:txBody>
      </p:sp>
      <p:pic>
        <p:nvPicPr>
          <p:cNvPr id="5124" name="Picture 4" descr="C:\Users\pc\AppData\Local\Microsoft\Windows\Temporary Internet Files\Content.IE5\OPDU3BYU\MP90044479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5739" y="3212976"/>
            <a:ext cx="2420245" cy="3175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788024" y="5796"/>
            <a:ext cx="3132348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DOG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733655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1077204" y="1124744"/>
            <a:ext cx="7024744" cy="14401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b="1" dirty="0"/>
              <a:t> I have got a hard shell. I am very slow.</a:t>
            </a:r>
            <a:endParaRPr lang="cs-CZ" dirty="0"/>
          </a:p>
        </p:txBody>
      </p:sp>
      <p:pic>
        <p:nvPicPr>
          <p:cNvPr id="6146" name="Picture 2" descr="C:\Users\pc\AppData\Local\Microsoft\Windows\Temporary Internet Files\Content.IE5\KSZEE0IR\MP90043179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225" y="3068960"/>
            <a:ext cx="4555862" cy="3036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788024" y="5796"/>
            <a:ext cx="3132348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TORTOISE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4198907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1043490" y="980728"/>
            <a:ext cx="7024744" cy="201622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b="1" dirty="0"/>
              <a:t>I have got eight legs. Some people are afraid of me. I make webs</a:t>
            </a:r>
            <a:r>
              <a:rPr lang="cs-CZ" b="1" dirty="0"/>
              <a:t>.</a:t>
            </a:r>
            <a:endParaRPr lang="cs-CZ" dirty="0"/>
          </a:p>
        </p:txBody>
      </p:sp>
      <p:pic>
        <p:nvPicPr>
          <p:cNvPr id="7170" name="Picture 2" descr="C:\Users\pc\AppData\Local\Microsoft\Windows\Temporary Internet Files\Content.IE5\OPDU3BYU\MP90040152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6751" y="3429000"/>
            <a:ext cx="3901440" cy="2599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788024" y="5796"/>
            <a:ext cx="3132348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SPIDER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72268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pc\AppData\Local\Microsoft\Windows\Temporary Internet Files\Content.IE5\29U3XYU8\MP90042231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6945" y="1196752"/>
            <a:ext cx="3497833" cy="4960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1043490" y="1052736"/>
            <a:ext cx="7024744" cy="14401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b="1" dirty="0"/>
              <a:t>I can see at night. I like milk. I don´t like dogs.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788024" y="5796"/>
            <a:ext cx="3132348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CAT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276168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1043490" y="1052736"/>
            <a:ext cx="7024744" cy="259228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b="1" dirty="0"/>
              <a:t>I like nuts and fruit. I am very small. I have got soft fur. I have got a very short tail.</a:t>
            </a:r>
            <a:endParaRPr lang="cs-CZ" dirty="0"/>
          </a:p>
        </p:txBody>
      </p:sp>
      <p:pic>
        <p:nvPicPr>
          <p:cNvPr id="9218" name="Picture 2" descr="C:\Users\pc\AppData\Local\Microsoft\Windows\Temporary Internet Files\Content.IE5\KSZEE0IR\MP90042760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789040"/>
            <a:ext cx="2466107" cy="2485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788024" y="5796"/>
            <a:ext cx="3132348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HAMSTER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4001009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755576" y="1394097"/>
            <a:ext cx="770485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/>
              <a:t>Obrázky:</a:t>
            </a:r>
            <a:endParaRPr lang="cs-CZ" sz="2800" dirty="0"/>
          </a:p>
          <a:p>
            <a:r>
              <a:rPr lang="cs-CZ" sz="2800" dirty="0"/>
              <a:t>kliparty - </a:t>
            </a:r>
            <a:r>
              <a:rPr lang="cs-CZ" sz="2800" u="sng" dirty="0">
                <a:hlinkClick r:id="rId2"/>
              </a:rPr>
              <a:t>http://office.microsoft.com/cs-cz/images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227472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28</TotalTime>
  <Words>273</Words>
  <Application>Microsoft Office PowerPoint</Application>
  <PresentationFormat>Předvádění na obrazovce (4:3)</PresentationFormat>
  <Paragraphs>31</Paragraphs>
  <Slides>13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Austin</vt:lpstr>
      <vt:lpstr>Prezentace aplikace PowerPoint</vt:lpstr>
      <vt:lpstr>Prezentace aplikace PowerPoint</vt:lpstr>
      <vt:lpstr>PETS</vt:lpstr>
      <vt:lpstr>I am long and ugly. People are afraid of me. I am dangerous.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PETS</dc:title>
  <dc:creator>pc</dc:creator>
  <cp:lastModifiedBy>pc</cp:lastModifiedBy>
  <cp:revision>6</cp:revision>
  <dcterms:created xsi:type="dcterms:W3CDTF">2013-07-26T08:24:29Z</dcterms:created>
  <dcterms:modified xsi:type="dcterms:W3CDTF">2013-07-26T08:52:38Z</dcterms:modified>
</cp:coreProperties>
</file>