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64" r:id="rId3"/>
    <p:sldId id="256" r:id="rId4"/>
    <p:sldId id="258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3449B1-1E89-4F45-875B-8FB6F4DE5D4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38E337-E476-4FE9-8986-6BFACC9D94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908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238E337-E476-4FE9-8986-6BFACC9D947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1532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779B1-89D6-4846-9ECB-95B4F5FC2B8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6F73E48-CBBF-4538-8D72-192C304BFE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779B1-89D6-4846-9ECB-95B4F5FC2B8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6F73E48-CBBF-4538-8D72-192C304BFE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779B1-89D6-4846-9ECB-95B4F5FC2B8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73E48-CBBF-4538-8D72-192C304BFE8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779B1-89D6-4846-9ECB-95B4F5FC2B8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73E48-CBBF-4538-8D72-192C304BFE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779B1-89D6-4846-9ECB-95B4F5FC2B8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6F73E48-CBBF-4538-8D72-192C304BFE8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779B1-89D6-4846-9ECB-95B4F5FC2B8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73E48-CBBF-4538-8D72-192C304BFE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779B1-89D6-4846-9ECB-95B4F5FC2B8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73E48-CBBF-4538-8D72-192C304BFE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779B1-89D6-4846-9ECB-95B4F5FC2B8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73E48-CBBF-4538-8D72-192C304BFE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779B1-89D6-4846-9ECB-95B4F5FC2B8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73E48-CBBF-4538-8D72-192C304BFE8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779B1-89D6-4846-9ECB-95B4F5FC2B8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73E48-CBBF-4538-8D72-192C304BFE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779B1-89D6-4846-9ECB-95B4F5FC2B8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73E48-CBBF-4538-8D72-192C304BFE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0B779B1-89D6-4846-9ECB-95B4F5FC2B88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6F73E48-CBBF-4538-8D72-192C304BFE8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1.png"/><Relationship Id="rId7" Type="http://schemas.openxmlformats.org/officeDocument/2006/relationships/image" Target="../media/image14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" TargetMode="External"/><Relationship Id="rId2" Type="http://schemas.openxmlformats.org/officeDocument/2006/relationships/hyperlink" Target="http://www.fotopedia.com/items/flickr-27656336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620688"/>
            <a:ext cx="5752407" cy="140900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Zástupný symbol pro obsah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Název školy : </a:t>
            </a:r>
            <a:r>
              <a:rPr lang="cs-CZ" dirty="0" smtClean="0"/>
              <a:t>Základní škola a mateřská škola, Svoboda nad  Úpou, okres Trutnov 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Bc. Lucie Ševčíková                                </a:t>
            </a:r>
            <a:r>
              <a:rPr lang="cs-CZ" b="1" dirty="0" smtClean="0"/>
              <a:t>                          Datum : </a:t>
            </a:r>
            <a:r>
              <a:rPr lang="cs-CZ" dirty="0" smtClean="0"/>
              <a:t>24. 12. 2012</a:t>
            </a:r>
          </a:p>
          <a:p>
            <a:r>
              <a:rPr lang="cs-CZ" b="1" dirty="0" smtClean="0"/>
              <a:t>Název : </a:t>
            </a:r>
            <a:r>
              <a:rPr lang="cs-CZ" dirty="0" smtClean="0"/>
              <a:t>VY_22_INOVACE_2.2.1 AJ6,7k_9 </a:t>
            </a:r>
          </a:p>
          <a:p>
            <a:r>
              <a:rPr lang="cs-CZ" b="1" dirty="0" smtClean="0"/>
              <a:t>Téma :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British</a:t>
            </a:r>
            <a:r>
              <a:rPr lang="cs-CZ" b="1" dirty="0" smtClean="0"/>
              <a:t> </a:t>
            </a:r>
            <a:r>
              <a:rPr lang="cs-CZ" b="1" dirty="0" err="1" smtClean="0"/>
              <a:t>currency</a:t>
            </a:r>
            <a:endParaRPr lang="cs-CZ" b="1" dirty="0" smtClean="0"/>
          </a:p>
          <a:p>
            <a:r>
              <a:rPr lang="cs-CZ" b="1" dirty="0" smtClean="0"/>
              <a:t>Ročník : </a:t>
            </a:r>
            <a:r>
              <a:rPr lang="cs-CZ" dirty="0" smtClean="0"/>
              <a:t>6. a 7.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CZ.1.07/1.4.00/21.3068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7864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pPr algn="just"/>
            <a:r>
              <a:rPr lang="cs-CZ" dirty="0" smtClean="0"/>
              <a:t>Tato prezentace seznamuje žáky s britskou měnou. Žáci by měli pochopit, jak se čte a vyjadřuje cena. Materiál obsahuje i praktické cvičení. </a:t>
            </a:r>
          </a:p>
          <a:p>
            <a:pPr algn="just"/>
            <a:r>
              <a:rPr lang="cs-CZ" dirty="0" smtClean="0"/>
              <a:t>Určeno pro žáky 6. a 7.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5673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pc\AppData\Local\Microsoft\Windows\Temporary Internet Files\Content.IE5\SWQBHFQX\MP9004341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211" y="332656"/>
            <a:ext cx="7315200" cy="485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373216"/>
            <a:ext cx="8458200" cy="1222375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BRITISH CURRENCY</a:t>
            </a:r>
            <a:endParaRPr lang="cs-CZ" sz="5400" dirty="0"/>
          </a:p>
        </p:txBody>
      </p:sp>
      <p:pic>
        <p:nvPicPr>
          <p:cNvPr id="1026" name="Picture 2" descr="C:\Users\pc\AppData\Local\Microsoft\Windows\Temporary Internet Files\Content.IE5\BKLZNTX7\MP90031562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663" y="27500"/>
            <a:ext cx="2721496" cy="1941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120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coins</a:t>
            </a:r>
            <a:r>
              <a:rPr lang="cs-CZ" dirty="0" smtClean="0"/>
              <a:t> - mince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 penny (1p)</a:t>
            </a:r>
          </a:p>
          <a:p>
            <a:r>
              <a:rPr lang="cs-CZ" dirty="0" smtClean="0"/>
              <a:t>2 pence (2p)</a:t>
            </a:r>
          </a:p>
          <a:p>
            <a:r>
              <a:rPr lang="cs-CZ" dirty="0" smtClean="0"/>
              <a:t>5 pence (5p)</a:t>
            </a:r>
          </a:p>
          <a:p>
            <a:r>
              <a:rPr lang="cs-CZ" dirty="0" smtClean="0"/>
              <a:t>10 pence (10p)</a:t>
            </a:r>
          </a:p>
          <a:p>
            <a:r>
              <a:rPr lang="cs-CZ" dirty="0" smtClean="0"/>
              <a:t>20 pence (20p)</a:t>
            </a:r>
          </a:p>
          <a:p>
            <a:r>
              <a:rPr lang="cs-CZ" dirty="0" smtClean="0"/>
              <a:t>50 pence (50p)</a:t>
            </a:r>
          </a:p>
          <a:p>
            <a:r>
              <a:rPr lang="cs-CZ" dirty="0" smtClean="0"/>
              <a:t>1 </a:t>
            </a:r>
            <a:r>
              <a:rPr lang="cs-CZ" dirty="0" err="1" smtClean="0"/>
              <a:t>pound</a:t>
            </a:r>
            <a:r>
              <a:rPr lang="cs-CZ" dirty="0" smtClean="0"/>
              <a:t> (£1)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656" y="1628800"/>
            <a:ext cx="5088565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7127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bank-notes -bankovky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 </a:t>
            </a:r>
            <a:r>
              <a:rPr lang="cs-CZ" dirty="0" err="1" smtClean="0"/>
              <a:t>pounds</a:t>
            </a:r>
            <a:r>
              <a:rPr lang="cs-CZ" dirty="0" smtClean="0"/>
              <a:t> (£5)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10 </a:t>
            </a:r>
            <a:r>
              <a:rPr lang="cs-CZ" dirty="0" err="1" smtClean="0"/>
              <a:t>pounds</a:t>
            </a:r>
            <a:r>
              <a:rPr lang="cs-CZ" dirty="0" smtClean="0"/>
              <a:t> (£10)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20 </a:t>
            </a:r>
            <a:r>
              <a:rPr lang="cs-CZ" dirty="0" err="1" smtClean="0"/>
              <a:t>pounds</a:t>
            </a:r>
            <a:r>
              <a:rPr lang="cs-CZ" dirty="0" smtClean="0"/>
              <a:t> (£20)</a:t>
            </a:r>
          </a:p>
          <a:p>
            <a:endParaRPr lang="cs-CZ" dirty="0"/>
          </a:p>
          <a:p>
            <a:r>
              <a:rPr lang="cs-CZ" dirty="0" smtClean="0"/>
              <a:t>50 </a:t>
            </a:r>
            <a:r>
              <a:rPr lang="cs-CZ" dirty="0" err="1" smtClean="0"/>
              <a:t>pounds</a:t>
            </a:r>
            <a:r>
              <a:rPr lang="cs-CZ" dirty="0" smtClean="0"/>
              <a:t> (£50) </a:t>
            </a:r>
            <a:endParaRPr lang="cs-CZ" dirty="0"/>
          </a:p>
        </p:txBody>
      </p:sp>
      <p:pic>
        <p:nvPicPr>
          <p:cNvPr id="4098" name="Picture 2" descr="C:\Users\pc\Pictures\money-17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88840"/>
            <a:ext cx="483372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8407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err="1" smtClean="0"/>
              <a:t>How</a:t>
            </a:r>
            <a:r>
              <a:rPr lang="cs-CZ" dirty="0" smtClean="0"/>
              <a:t> much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teddy-bear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2" name="Picture 2" descr="C:\Users\pc\AppData\Local\Microsoft\Windows\Temporary Internet Files\Content.IE5\BKLZNTX7\MM910001122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268760"/>
            <a:ext cx="2006623" cy="2315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9487" y="1412776"/>
            <a:ext cx="4752528" cy="1538883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dirty="0" err="1" smtClean="0"/>
              <a:t>It</a:t>
            </a:r>
            <a:r>
              <a:rPr lang="cs-CZ" sz="5400" dirty="0" smtClean="0"/>
              <a:t> </a:t>
            </a:r>
            <a:r>
              <a:rPr lang="cs-CZ" sz="5400" dirty="0" err="1" smtClean="0"/>
              <a:t>is</a:t>
            </a:r>
            <a:r>
              <a:rPr lang="cs-CZ" sz="5400" dirty="0" smtClean="0"/>
              <a:t> £5.29</a:t>
            </a:r>
          </a:p>
          <a:p>
            <a:pPr algn="ctr"/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5 </a:t>
            </a:r>
            <a:r>
              <a:rPr lang="cs-CZ" sz="4000" dirty="0" err="1" smtClean="0"/>
              <a:t>pounds</a:t>
            </a:r>
            <a:r>
              <a:rPr lang="cs-CZ" sz="4000" dirty="0"/>
              <a:t> </a:t>
            </a:r>
            <a:r>
              <a:rPr lang="cs-CZ" sz="4000" dirty="0" smtClean="0"/>
              <a:t>29</a:t>
            </a:r>
            <a:endParaRPr lang="cs-CZ" sz="40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63279" y="3645024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dirty="0" err="1" smtClean="0"/>
              <a:t>How</a:t>
            </a:r>
            <a:r>
              <a:rPr lang="cs-CZ" dirty="0" smtClean="0"/>
              <a:t> much are these pens,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5123" name="Picture 3" descr="C:\Users\pc\AppData\Local\Microsoft\Windows\Temporary Internet Files\Content.IE5\QXV6GV5R\MP9003852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581128"/>
            <a:ext cx="2797155" cy="199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00378" y="4674096"/>
            <a:ext cx="4752528" cy="1754326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5400" dirty="0" err="1" smtClean="0"/>
              <a:t>They</a:t>
            </a:r>
            <a:r>
              <a:rPr lang="cs-CZ" sz="5400" dirty="0" smtClean="0"/>
              <a:t> are 50p </a:t>
            </a:r>
            <a:r>
              <a:rPr lang="cs-CZ" sz="5400" dirty="0" err="1" smtClean="0"/>
              <a:t>each</a:t>
            </a:r>
            <a:r>
              <a:rPr lang="cs-CZ" sz="54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957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much </a:t>
            </a:r>
            <a:r>
              <a:rPr lang="cs-CZ" dirty="0" err="1" smtClean="0"/>
              <a:t>is</a:t>
            </a:r>
            <a:r>
              <a:rPr lang="cs-CZ" dirty="0" smtClean="0"/>
              <a:t> / are…….,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6146" name="Picture 2" descr="C:\Users\pc\AppData\Local\Microsoft\Windows\Temporary Internet Files\Content.IE5\QXV6GV5R\MC900340144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062" y="1328256"/>
            <a:ext cx="1304168" cy="1434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1340768"/>
            <a:ext cx="1872208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MUG  £2.50</a:t>
            </a:r>
            <a:endParaRPr lang="cs-CZ" sz="2400" b="1" dirty="0"/>
          </a:p>
        </p:txBody>
      </p:sp>
      <p:pic>
        <p:nvPicPr>
          <p:cNvPr id="6147" name="Picture 3" descr="C:\Users\pc\AppData\Local\Microsoft\Windows\Temporary Internet Files\Content.IE5\BKLZNTX7\MP90040537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7309" y="993756"/>
            <a:ext cx="2264296" cy="161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795678" y="1340768"/>
            <a:ext cx="1872208" cy="46166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HAT  £5.70</a:t>
            </a:r>
            <a:endParaRPr lang="cs-CZ" sz="2400" b="1" dirty="0"/>
          </a:p>
        </p:txBody>
      </p:sp>
      <p:pic>
        <p:nvPicPr>
          <p:cNvPr id="6148" name="Picture 4" descr="C:\Users\pc\AppData\Local\Microsoft\Windows\Temporary Internet Files\Content.IE5\QXV6GV5R\MC9003573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619" y="2842496"/>
            <a:ext cx="1703527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027055" y="3221800"/>
            <a:ext cx="1872208" cy="83099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T-SHIRTS  £7 </a:t>
            </a:r>
            <a:r>
              <a:rPr lang="cs-CZ" sz="2400" b="1" dirty="0" err="1" smtClean="0"/>
              <a:t>each</a:t>
            </a:r>
            <a:endParaRPr lang="cs-CZ" sz="2400" b="1" dirty="0"/>
          </a:p>
        </p:txBody>
      </p:sp>
      <p:pic>
        <p:nvPicPr>
          <p:cNvPr id="6149" name="Picture 5" descr="C:\Users\pc\AppData\Local\Microsoft\Windows\Temporary Internet Files\Content.IE5\SWQBHFQX\MP9004421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157" y="2238042"/>
            <a:ext cx="1153043" cy="1729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406512" y="2788658"/>
            <a:ext cx="1872208" cy="83099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PENCILS  20p </a:t>
            </a:r>
            <a:r>
              <a:rPr lang="cs-CZ" sz="2400" b="1" dirty="0" err="1" smtClean="0"/>
              <a:t>each</a:t>
            </a:r>
            <a:endParaRPr lang="cs-CZ" sz="2400" b="1" dirty="0"/>
          </a:p>
        </p:txBody>
      </p:sp>
      <p:pic>
        <p:nvPicPr>
          <p:cNvPr id="6150" name="Picture 6" descr="C:\Users\pc\AppData\Local\Microsoft\Windows\Temporary Internet Files\Content.IE5\BKLZNTX7\MP9004331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93096"/>
            <a:ext cx="2245862" cy="1794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4641807" y="4303828"/>
            <a:ext cx="1872208" cy="83099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TOY CAR £4.25</a:t>
            </a:r>
            <a:endParaRPr lang="cs-CZ" sz="2400" b="1" dirty="0"/>
          </a:p>
        </p:txBody>
      </p:sp>
      <p:pic>
        <p:nvPicPr>
          <p:cNvPr id="6151" name="Picture 7" descr="C:\Users\pc\AppData\Local\Microsoft\Windows\Temporary Internet Files\Content.IE5\QXV6GV5R\MC90028098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941168"/>
            <a:ext cx="1817377" cy="173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274514" y="4728706"/>
            <a:ext cx="1872208" cy="83099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EARRINGS  £1 </a:t>
            </a:r>
            <a:r>
              <a:rPr lang="cs-CZ" sz="2400" b="1" dirty="0" err="1" smtClean="0"/>
              <a:t>each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82394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Snímek č. 4</a:t>
            </a:r>
          </a:p>
          <a:p>
            <a:pPr marL="0" indent="0">
              <a:buNone/>
            </a:pPr>
            <a:r>
              <a:rPr lang="cs-CZ" sz="1600" dirty="0" smtClean="0"/>
              <a:t>JOHNWOBERT</a:t>
            </a:r>
            <a:r>
              <a:rPr lang="cs-CZ" sz="1600" dirty="0"/>
              <a:t>. </a:t>
            </a:r>
            <a:r>
              <a:rPr lang="cs-CZ" sz="1600" i="1" dirty="0"/>
              <a:t>fotopedia.com</a:t>
            </a:r>
            <a:r>
              <a:rPr lang="cs-CZ" sz="1600" dirty="0"/>
              <a:t> [online]. [cit. 7.1.2013].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www.fotopedia.com/items/flickr-276563363</a:t>
            </a: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r>
              <a:rPr lang="cs-CZ" sz="1600" dirty="0"/>
              <a:t>V prezentaci byly použity kliparty z </a:t>
            </a:r>
            <a:r>
              <a:rPr lang="cs-CZ" sz="1600" u="sng" dirty="0">
                <a:hlinkClick r:id="rId3"/>
              </a:rPr>
              <a:t>http://office.microsoft.com/cs-cz/images</a:t>
            </a:r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983540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68</TotalTime>
  <Words>217</Words>
  <Application>Microsoft Office PowerPoint</Application>
  <PresentationFormat>Předvádění na obrazovce (4:3)</PresentationFormat>
  <Paragraphs>44</Paragraphs>
  <Slides>8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Prezentace aplikace PowerPoint</vt:lpstr>
      <vt:lpstr>BRITISH CURRENCY</vt:lpstr>
      <vt:lpstr>The coins - mince</vt:lpstr>
      <vt:lpstr>The bank-notes -bankovky</vt:lpstr>
      <vt:lpstr>How much is this teddy-bear, please?</vt:lpstr>
      <vt:lpstr>How much is / are……., please?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BRITISH CURRENCY</dc:title>
  <dc:creator>pc</dc:creator>
  <cp:lastModifiedBy>pc</cp:lastModifiedBy>
  <cp:revision>8</cp:revision>
  <dcterms:created xsi:type="dcterms:W3CDTF">2013-01-07T20:17:34Z</dcterms:created>
  <dcterms:modified xsi:type="dcterms:W3CDTF">2013-01-28T07:49:13Z</dcterms:modified>
</cp:coreProperties>
</file>