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7D49032-012B-4810-852D-E07911E65257}" type="datetimeFigureOut">
              <a:rPr lang="cs-CZ" smtClean="0"/>
              <a:t>28.1.2013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7BB9F386-45A3-4E52-B495-13341EA0BCC5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7062" y="764704"/>
            <a:ext cx="7069876" cy="1440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>
            <a:spLocks noGrp="1"/>
          </p:cNvSpPr>
          <p:nvPr>
            <p:ph idx="1"/>
          </p:nvPr>
        </p:nvSpPr>
        <p:spPr>
          <a:xfrm>
            <a:off x="1473797" y="2289983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</a:t>
            </a:r>
            <a:r>
              <a:rPr lang="cs-CZ" dirty="0" smtClean="0"/>
              <a:t>,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                                </a:t>
            </a:r>
            <a:r>
              <a:rPr lang="cs-CZ" b="1" dirty="0" smtClean="0"/>
              <a:t>                          </a:t>
            </a:r>
            <a:r>
              <a:rPr lang="cs-CZ" b="1" dirty="0"/>
              <a:t>Datum : </a:t>
            </a:r>
            <a:r>
              <a:rPr lang="cs-CZ" dirty="0" smtClean="0"/>
              <a:t>9. 9. 2012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</a:t>
            </a:r>
            <a:r>
              <a:rPr lang="cs-CZ"/>
              <a:t>VY_22_INOVACE_2.2.1 </a:t>
            </a:r>
            <a:r>
              <a:rPr lang="cs-CZ" smtClean="0"/>
              <a:t>AJ6,7k_22 </a:t>
            </a:r>
            <a:endParaRPr lang="cs-CZ" dirty="0" smtClean="0"/>
          </a:p>
          <a:p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signs</a:t>
            </a:r>
            <a:r>
              <a:rPr lang="cs-CZ" dirty="0" smtClean="0"/>
              <a:t>                                                                  </a:t>
            </a:r>
            <a:r>
              <a:rPr lang="cs-CZ" b="1" dirty="0"/>
              <a:t>Ročník : </a:t>
            </a:r>
            <a:r>
              <a:rPr lang="cs-CZ" dirty="0" smtClean="0"/>
              <a:t>6. </a:t>
            </a:r>
            <a:r>
              <a:rPr lang="cs-CZ" dirty="0"/>
              <a:t>a </a:t>
            </a:r>
            <a:r>
              <a:rPr lang="cs-CZ" dirty="0" smtClean="0"/>
              <a:t>7.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27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k praktickému procvičení modálních sloves. Ke každé značce tvoří žáci odpovídající příkazy a zákazy s použitím modálních sloves.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60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signs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</a:t>
            </a:r>
            <a:r>
              <a:rPr lang="en-GB" sz="4800" b="1" dirty="0" err="1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ust</a:t>
            </a:r>
            <a:r>
              <a:rPr lang="cs-CZ" sz="4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-</a:t>
            </a:r>
            <a:r>
              <a:rPr lang="en-GB" sz="4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mustn't</a:t>
            </a:r>
            <a:r>
              <a:rPr lang="cs-CZ" sz="4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-</a:t>
            </a:r>
            <a:r>
              <a:rPr lang="en-GB" sz="4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c</a:t>
            </a:r>
            <a:r>
              <a:rPr lang="en-GB" sz="4800" b="1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an</a:t>
            </a:r>
            <a:endParaRPr lang="en-GB" sz="4800" b="1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12290" name="Picture 2" descr="C:\Users\pc\AppData\Local\Microsoft\Windows\Temporary Internet Files\Content.IE5\GJ8014QZ\MC90043379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7281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pc\AppData\Local\Microsoft\Windows\Temporary Internet Files\Content.IE5\PJ90FPQN\MC90043388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329" y="1628800"/>
            <a:ext cx="1612548" cy="161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22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mustn´t smoke here.</a:t>
            </a:r>
            <a:endParaRPr lang="en-GB" dirty="0"/>
          </a:p>
        </p:txBody>
      </p:sp>
      <p:pic>
        <p:nvPicPr>
          <p:cNvPr id="1026" name="Picture 2" descr="C:\Users\pc\AppData\Local\Microsoft\Windows\Temporary Internet Files\Content.IE5\G0AZW57F\MC90029095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08920"/>
            <a:ext cx="2358423" cy="219878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9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must turn right.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pc\AppData\Local\Microsoft\Windows\Temporary Internet Files\Content.IE5\G0AZW57F\MC900432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96952"/>
            <a:ext cx="2115918" cy="2115918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48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can park here.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pc\AppData\Local\Microsoft\Windows\Temporary Internet Files\Content.IE5\G0AZW57F\MC900413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08920"/>
            <a:ext cx="2254403" cy="255923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49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must wear a helmet.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pc\AppData\Local\Microsoft\Windows\Temporary Internet Files\Content.IE5\PJ90FPQN\MC9003395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80928"/>
            <a:ext cx="2396844" cy="2394424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24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en-GB" dirty="0" smtClean="0"/>
              <a:t>You mustn´t walk your dog here.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pc\AppData\Local\Microsoft\Windows\Temporary Internet Files\Content.IE5\G0AZW57F\MC9000245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2851928" cy="2869220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815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mustn´t make fire.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C:\Users\pc\AppData\Local\Microsoft\Windows\Temporary Internet Files\Content.IE5\A17QB1P7\MC9000245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5"/>
            <a:ext cx="2632991" cy="2648955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500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can sleep here.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pc\AppData\Local\Microsoft\Windows\Temporary Internet Files\Content.IE5\9BRCWZHR\MC9003440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66516"/>
            <a:ext cx="2462683" cy="2462683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465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must stop here.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pc\AppData\Local\Microsoft\Windows\Temporary Internet Files\Content.IE5\ZBXJ9RA9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3040478" cy="2880320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04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mustn´t go.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C:\Users\pc\AppData\Local\Microsoft\Windows\Temporary Internet Files\Content.IE5\UIFOX6ZY\MC900344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81689"/>
            <a:ext cx="1866043" cy="266969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86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dirty="0" smtClean="0"/>
              <a:t>You can go.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C:\Users\pc\AppData\Local\Microsoft\Windows\Temporary Internet Files\Content.IE5\GJ8014QZ\MC9003442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92896"/>
            <a:ext cx="2024756" cy="2896757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17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prezentaci byly použity kliparty z </a:t>
            </a:r>
            <a:r>
              <a:rPr lang="cs-CZ" u="sng" dirty="0">
                <a:hlinkClick r:id="rId2"/>
              </a:rPr>
              <a:t>http://office.microsoft.com/cs-cz/images</a:t>
            </a:r>
            <a:endParaRPr lang="cs-CZ" dirty="0"/>
          </a:p>
          <a:p>
            <a:pPr marL="13716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4934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31</TotalTime>
  <Words>140</Words>
  <Application>Microsoft Office PowerPoint</Application>
  <PresentationFormat>Předvádění na obrazovce (4:3)</PresentationFormat>
  <Paragraphs>20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Špendlík</vt:lpstr>
      <vt:lpstr>Prezentace aplikace PowerPoint</vt:lpstr>
      <vt:lpstr>Anotace </vt:lpstr>
      <vt:lpstr>The signs</vt:lpstr>
      <vt:lpstr>You mustn´t smoke here.</vt:lpstr>
      <vt:lpstr>You must turn right.</vt:lpstr>
      <vt:lpstr>You can park here.</vt:lpstr>
      <vt:lpstr>You must wear a helmet.</vt:lpstr>
      <vt:lpstr>You mustn´t walk your dog here.</vt:lpstr>
      <vt:lpstr>You mustn´t make fire.</vt:lpstr>
      <vt:lpstr>You can sleep here.</vt:lpstr>
      <vt:lpstr>You must stop here.</vt:lpstr>
      <vt:lpstr>You mustn´t go.</vt:lpstr>
      <vt:lpstr>You can go.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signs</dc:title>
  <dc:creator>pc</dc:creator>
  <cp:lastModifiedBy>pc</cp:lastModifiedBy>
  <cp:revision>10</cp:revision>
  <dcterms:created xsi:type="dcterms:W3CDTF">2012-10-02T11:32:42Z</dcterms:created>
  <dcterms:modified xsi:type="dcterms:W3CDTF">2013-01-28T07:34:51Z</dcterms:modified>
</cp:coreProperties>
</file>