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68897C-BBA4-41C4-9DB0-9A3A9548F32E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0851E59-DAC1-41B0-874E-BC7D370C39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132856"/>
            <a:ext cx="8358246" cy="42182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10. 2012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AJ8,9k_9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Scotland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972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>
                <a:solidFill>
                  <a:schemeClr val="tx1"/>
                </a:solidFill>
              </a:rPr>
              <a:t>Tento materiál představuje </a:t>
            </a:r>
            <a:r>
              <a:rPr lang="cs-CZ" dirty="0" smtClean="0">
                <a:solidFill>
                  <a:schemeClr val="tx1"/>
                </a:solidFill>
              </a:rPr>
              <a:t>nejdůležitější symboly jednoho ze států Spojeného království – Skotska.  </a:t>
            </a:r>
            <a:r>
              <a:rPr lang="cs-CZ" dirty="0">
                <a:solidFill>
                  <a:schemeClr val="tx1"/>
                </a:solidFill>
              </a:rPr>
              <a:t>Poslední snímek ověřuje nabyté znalosti. Materiál je určen pro žáky 8. a 9. tříd.</a:t>
            </a:r>
          </a:p>
          <a:p>
            <a:pPr algn="just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109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Scotland</a:t>
            </a:r>
            <a:endParaRPr lang="cs-CZ" sz="8000" b="1" dirty="0"/>
          </a:p>
        </p:txBody>
      </p:sp>
      <p:pic>
        <p:nvPicPr>
          <p:cNvPr id="1026" name="Picture 2" descr="C:\Users\pc\AppData\Local\Microsoft\Windows\Temporary Internet Files\Content.IE5\V0OHV4N9\MP9003628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64704"/>
            <a:ext cx="5835260" cy="3880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51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060848"/>
          </a:xfrm>
        </p:spPr>
        <p:txBody>
          <a:bodyPr/>
          <a:lstStyle/>
          <a:p>
            <a:r>
              <a:rPr lang="en-GB" dirty="0" smtClean="0"/>
              <a:t>Scotland is a country of lakes and mountains</a:t>
            </a:r>
            <a:endParaRPr lang="en-GB" dirty="0"/>
          </a:p>
        </p:txBody>
      </p:sp>
      <p:pic>
        <p:nvPicPr>
          <p:cNvPr id="2050" name="Picture 2" descr="C:\Users\pc\AppData\Local\Microsoft\Windows\Temporary Internet Files\Content.IE5\DFW1FTJA\MP90043409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711" y="2133600"/>
            <a:ext cx="4146578" cy="3992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97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</p:spPr>
        <p:txBody>
          <a:bodyPr/>
          <a:lstStyle/>
          <a:p>
            <a:r>
              <a:rPr lang="en-GB" dirty="0" smtClean="0"/>
              <a:t>The area is about 80.000 square kilometres</a:t>
            </a:r>
            <a:endParaRPr lang="en-GB" dirty="0"/>
          </a:p>
        </p:txBody>
      </p:sp>
      <p:pic>
        <p:nvPicPr>
          <p:cNvPr id="3074" name="Picture 2" descr="C:\Users\pc\AppData\Local\Microsoft\Windows\Temporary Internet Files\Content.IE5\4NS4BV9B\MC90032696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2905476" cy="35346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30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en-GB" dirty="0" smtClean="0"/>
              <a:t>The population is over 5 million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c\AppData\Local\Microsoft\Windows\Temporary Internet Files\Content.IE5\U1B3RR27\MC9004130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4935874" cy="37973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63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Capital is Edinburgh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4NS4BV9B\MP9004243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5542392" cy="36458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68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Kilt is the national costume in Scotland</a:t>
            </a:r>
            <a:r>
              <a:rPr lang="cs-CZ" dirty="0" smtClean="0"/>
              <a:t>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pc\AppData\Local\Microsoft\Windows\Temporary Internet Files\Content.IE5\DFW1FTJA\MP9004340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106955"/>
            <a:ext cx="5673824" cy="37778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59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Scotland is famous for…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pc\AppData\Local\Microsoft\Windows\Temporary Internet Files\Content.IE5\N5651G2E\MP9004242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4921214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TSGSDE9X\MC9004235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2564904"/>
            <a:ext cx="2171899" cy="182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517232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LOCH NESS MONSTER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04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Scotland is famous for…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60167"/>
            <a:ext cx="4297660" cy="4297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6176" y="263691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rgbClr val="002060"/>
                </a:solidFill>
              </a:rPr>
              <a:t>Tartans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470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Scotland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pc\AppData\Local\Microsoft\Windows\Temporary Internet Files\Content.IE5\DFW1FTJA\MP9004054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33900"/>
            <a:ext cx="5104656" cy="36461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3356992"/>
            <a:ext cx="25830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rgbClr val="002060"/>
                </a:solidFill>
              </a:rPr>
              <a:t>bagpipes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62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1. </a:t>
            </a: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famous</a:t>
            </a:r>
            <a:r>
              <a:rPr lang="cs-CZ" b="1" dirty="0" smtClean="0"/>
              <a:t> </a:t>
            </a:r>
            <a:r>
              <a:rPr lang="cs-CZ" b="1" dirty="0" err="1" smtClean="0"/>
              <a:t>Scottish</a:t>
            </a:r>
            <a:r>
              <a:rPr lang="cs-CZ" b="1" dirty="0" smtClean="0"/>
              <a:t> textile </a:t>
            </a:r>
            <a:r>
              <a:rPr lang="cs-CZ" b="1" dirty="0" err="1" smtClean="0"/>
              <a:t>called</a:t>
            </a:r>
            <a:r>
              <a:rPr lang="cs-CZ" b="1" dirty="0" smtClean="0"/>
              <a:t>?</a:t>
            </a:r>
          </a:p>
          <a:p>
            <a:pPr marL="0" indent="0" algn="ctr">
              <a:buNone/>
            </a:pPr>
            <a:r>
              <a:rPr lang="cs-CZ" b="1" dirty="0" smtClean="0"/>
              <a:t>_ _ _ _ _ _ </a:t>
            </a:r>
          </a:p>
          <a:p>
            <a:pPr marL="0" indent="0">
              <a:buNone/>
            </a:pPr>
            <a:r>
              <a:rPr lang="cs-CZ" b="1" dirty="0" smtClean="0"/>
              <a:t>2. </a:t>
            </a:r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Nessie</a:t>
            </a:r>
            <a:r>
              <a:rPr lang="cs-CZ" b="1" dirty="0" smtClean="0"/>
              <a:t>?</a:t>
            </a:r>
          </a:p>
          <a:p>
            <a:pPr marL="0" indent="0" algn="ctr">
              <a:buNone/>
            </a:pPr>
            <a:r>
              <a:rPr lang="cs-CZ" b="1" dirty="0" smtClean="0"/>
              <a:t>_ _ _ _ _ _ _ </a:t>
            </a:r>
          </a:p>
          <a:p>
            <a:pPr marL="0" indent="0">
              <a:buNone/>
            </a:pPr>
            <a:r>
              <a:rPr lang="cs-CZ" b="1" dirty="0" smtClean="0"/>
              <a:t>3.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traditional</a:t>
            </a:r>
            <a:r>
              <a:rPr lang="cs-CZ" b="1" dirty="0" smtClean="0"/>
              <a:t> musical  instrument do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Scottish</a:t>
            </a:r>
            <a:r>
              <a:rPr lang="cs-CZ" b="1" dirty="0" smtClean="0"/>
              <a:t> </a:t>
            </a:r>
            <a:r>
              <a:rPr lang="cs-CZ" b="1" dirty="0" err="1" smtClean="0"/>
              <a:t>people</a:t>
            </a:r>
            <a:r>
              <a:rPr lang="cs-CZ" b="1" dirty="0" smtClean="0"/>
              <a:t> play?</a:t>
            </a:r>
          </a:p>
          <a:p>
            <a:pPr marL="0" indent="0" algn="ctr">
              <a:buNone/>
            </a:pPr>
            <a:r>
              <a:rPr lang="cs-CZ" b="1" dirty="0" smtClean="0"/>
              <a:t>_ _ _ _ _ _ _ _ </a:t>
            </a:r>
          </a:p>
          <a:p>
            <a:pPr marL="0" indent="0">
              <a:buNone/>
            </a:pPr>
            <a:r>
              <a:rPr lang="cs-CZ" b="1" dirty="0" smtClean="0"/>
              <a:t>4.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traditional</a:t>
            </a:r>
            <a:r>
              <a:rPr lang="cs-CZ" b="1" dirty="0" smtClean="0"/>
              <a:t> </a:t>
            </a:r>
            <a:r>
              <a:rPr lang="cs-CZ" b="1" dirty="0" err="1" smtClean="0"/>
              <a:t>costume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men</a:t>
            </a:r>
            <a:r>
              <a:rPr lang="cs-CZ" b="1" dirty="0" smtClean="0"/>
              <a:t>?</a:t>
            </a:r>
          </a:p>
          <a:p>
            <a:pPr marL="0" indent="0" algn="ctr">
              <a:buNone/>
            </a:pPr>
            <a:r>
              <a:rPr lang="cs-CZ" b="1" dirty="0" smtClean="0"/>
              <a:t>_ _ _ _</a:t>
            </a:r>
          </a:p>
          <a:p>
            <a:pPr marL="0" indent="0">
              <a:buNone/>
            </a:pPr>
            <a:r>
              <a:rPr lang="cs-CZ" b="1" dirty="0" smtClean="0"/>
              <a:t>5.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capital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Scotland?</a:t>
            </a:r>
          </a:p>
          <a:p>
            <a:pPr marL="0" indent="0" algn="ctr">
              <a:buNone/>
            </a:pPr>
            <a:r>
              <a:rPr lang="cs-CZ" b="1" dirty="0" smtClean="0"/>
              <a:t>_ _ _ _ _ _ _ _ _ </a:t>
            </a:r>
          </a:p>
          <a:p>
            <a:pPr marL="0" indent="0" algn="ctr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1506" y="2098019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TARTAN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1506" y="2824127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MONSTER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1506" y="3933056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BAGPIPES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1506" y="4941168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KILT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1378" y="5733256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EDINBURGH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01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94857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283</TotalTime>
  <Words>230</Words>
  <Application>Microsoft Office PowerPoint</Application>
  <PresentationFormat>Předvádění na obrazovce (4:3)</PresentationFormat>
  <Paragraphs>40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Anotace</vt:lpstr>
      <vt:lpstr>Prezentace aplikace PowerPoint</vt:lpstr>
      <vt:lpstr>Scotland is a country of lakes and mountains</vt:lpstr>
      <vt:lpstr>The area is about 80.000 square kilometres</vt:lpstr>
      <vt:lpstr>The population is over 5 million.</vt:lpstr>
      <vt:lpstr>The Capital is Edinburgh.</vt:lpstr>
      <vt:lpstr>Kilt is the national costume in Scotland.</vt:lpstr>
      <vt:lpstr>Scotland is famous for…</vt:lpstr>
      <vt:lpstr>Scotland is famous for…</vt:lpstr>
      <vt:lpstr>Scotland is famous for …</vt:lpstr>
      <vt:lpstr>What do you remember?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8</cp:revision>
  <dcterms:created xsi:type="dcterms:W3CDTF">2012-11-05T08:37:53Z</dcterms:created>
  <dcterms:modified xsi:type="dcterms:W3CDTF">2013-08-02T10:33:22Z</dcterms:modified>
</cp:coreProperties>
</file>