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20EC64"/>
    <a:srgbClr val="CC9900"/>
    <a:srgbClr val="339933"/>
    <a:srgbClr val="FF66CC"/>
    <a:srgbClr val="FF99FF"/>
    <a:srgbClr val="669900"/>
    <a:srgbClr val="31D7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600" baseline="0"/>
            </a:lvl1pPr>
          </a:lstStyle>
          <a:p>
            <a:r>
              <a:rPr lang="cs-CZ" dirty="0" smtClean="0"/>
              <a:t>Kliknutím vložte název prezentace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683568" y="3886200"/>
            <a:ext cx="7776864" cy="1126976"/>
          </a:xfrm>
        </p:spPr>
        <p:txBody>
          <a:bodyPr>
            <a:normAutofit/>
          </a:bodyPr>
          <a:lstStyle>
            <a:lvl1pPr marL="0" indent="0" algn="ctr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vložte tematickou oblast</a:t>
            </a:r>
            <a:endParaRPr lang="cs-CZ" dirty="0"/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6021288"/>
            <a:ext cx="5180926" cy="4320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 vložte kód přílohy – viz nápověda v informacích</a:t>
            </a:r>
            <a:endParaRPr lang="cs-CZ" dirty="0"/>
          </a:p>
        </p:txBody>
      </p:sp>
      <p:sp>
        <p:nvSpPr>
          <p:cNvPr id="18" name="TextovéPole 17"/>
          <p:cNvSpPr txBox="1"/>
          <p:nvPr userDrawn="1"/>
        </p:nvSpPr>
        <p:spPr>
          <a:xfrm>
            <a:off x="4572000" y="6021288"/>
            <a:ext cx="457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400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+mn-lt"/>
                <a:ea typeface="+mn-ea"/>
                <a:cs typeface="+mn-cs"/>
              </a:rPr>
              <a:t>Projekt: CZ.1.07/1.5.00/34.0859</a:t>
            </a:r>
            <a:endParaRPr lang="cs-CZ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0" y="1268760"/>
            <a:ext cx="3726160" cy="812303"/>
          </a:xfrm>
          <a:prstGeom prst="rect">
            <a:avLst/>
          </a:prstGeom>
        </p:spPr>
      </p:pic>
      <p:sp>
        <p:nvSpPr>
          <p:cNvPr id="22" name="Zástupný symbol pro text 21"/>
          <p:cNvSpPr>
            <a:spLocks noGrp="1"/>
          </p:cNvSpPr>
          <p:nvPr>
            <p:ph type="body" sz="quarter" idx="14" hasCustomPrompt="1"/>
          </p:nvPr>
        </p:nvSpPr>
        <p:spPr>
          <a:xfrm>
            <a:off x="2375756" y="5376050"/>
            <a:ext cx="4392488" cy="432486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cs-CZ" dirty="0" smtClean="0"/>
              <a:t>Kliknutím vložte autora</a:t>
            </a:r>
            <a:endParaRPr lang="cs-CZ" dirty="0"/>
          </a:p>
        </p:txBody>
      </p:sp>
      <p:sp>
        <p:nvSpPr>
          <p:cNvPr id="23" name="TextovéPole 22"/>
          <p:cNvSpPr txBox="1"/>
          <p:nvPr userDrawn="1"/>
        </p:nvSpPr>
        <p:spPr>
          <a:xfrm>
            <a:off x="4036504" y="5013176"/>
            <a:ext cx="1070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Autor: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074" y="179509"/>
            <a:ext cx="1217852" cy="8012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18. 4. 2013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wmf"/><Relationship Id="rId5" Type="http://schemas.openxmlformats.org/officeDocument/2006/relationships/image" Target="../media/image24.jpeg"/><Relationship Id="rId4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wm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wmf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wmf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dge-online.cz/get.php?id=844" TargetMode="External"/><Relationship Id="rId2" Type="http://schemas.openxmlformats.org/officeDocument/2006/relationships/hyperlink" Target="http://www.bridge-onlin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err="1" smtClean="0"/>
              <a:t>Education</a:t>
            </a:r>
            <a:endParaRPr lang="cs-CZ" b="1" dirty="0"/>
          </a:p>
        </p:txBody>
      </p:sp>
      <p:sp>
        <p:nvSpPr>
          <p:cNvPr id="2" name="Podnadpis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General</a:t>
            </a:r>
            <a:r>
              <a:rPr lang="cs-CZ" dirty="0" smtClean="0"/>
              <a:t> </a:t>
            </a:r>
            <a:r>
              <a:rPr lang="cs-CZ" dirty="0" err="1" smtClean="0"/>
              <a:t>Topics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New Maturita </a:t>
            </a:r>
            <a:r>
              <a:rPr lang="cs-CZ" dirty="0" err="1" smtClean="0"/>
              <a:t>Exam</a:t>
            </a:r>
            <a:endParaRPr lang="cs-CZ" dirty="0"/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smtClean="0"/>
              <a:t>VY_32_INOVACE_43-05_VP_</a:t>
            </a:r>
            <a:r>
              <a:rPr lang="cs-CZ" dirty="0" err="1" smtClean="0"/>
              <a:t>Education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 smtClean="0"/>
              <a:t>Mgr. Veronika Richterová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702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r>
              <a:rPr lang="cs-CZ" b="1" u="sng" dirty="0" err="1" smtClean="0"/>
              <a:t>Types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of</a:t>
            </a:r>
            <a:r>
              <a:rPr lang="cs-CZ" b="1" u="sng" dirty="0" smtClean="0"/>
              <a:t> </a:t>
            </a:r>
            <a:r>
              <a:rPr lang="cs-CZ" b="1" u="sng" dirty="0" err="1"/>
              <a:t>S</a:t>
            </a:r>
            <a:r>
              <a:rPr lang="cs-CZ" b="1" u="sng" dirty="0" err="1" smtClean="0"/>
              <a:t>chools</a:t>
            </a:r>
            <a:r>
              <a:rPr lang="cs-CZ" b="1" u="sng" dirty="0" smtClean="0"/>
              <a:t> </a:t>
            </a:r>
            <a:endParaRPr lang="cs-CZ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1033890"/>
              </p:ext>
            </p:extLst>
          </p:nvPr>
        </p:nvGraphicFramePr>
        <p:xfrm>
          <a:off x="251520" y="1988840"/>
          <a:ext cx="8712969" cy="21945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3355235"/>
                <a:gridCol w="2477413"/>
                <a:gridCol w="2880321"/>
              </a:tblGrid>
              <a:tr h="3600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u="sng" baseline="0" dirty="0" err="1" smtClean="0"/>
                        <a:t>American</a:t>
                      </a:r>
                      <a:r>
                        <a:rPr lang="cs-CZ" u="sng" baseline="0" dirty="0" smtClean="0"/>
                        <a:t> </a:t>
                      </a:r>
                      <a:r>
                        <a:rPr lang="cs-CZ" u="sng" baseline="0" dirty="0" err="1" smtClean="0"/>
                        <a:t>English</a:t>
                      </a:r>
                      <a:endParaRPr lang="cs-CZ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u="sng" dirty="0" err="1" smtClean="0"/>
                        <a:t>British</a:t>
                      </a:r>
                      <a:r>
                        <a:rPr lang="cs-CZ" u="sng" dirty="0" smtClean="0"/>
                        <a:t> </a:t>
                      </a:r>
                      <a:r>
                        <a:rPr lang="cs-CZ" u="sng" dirty="0" err="1" smtClean="0"/>
                        <a:t>English</a:t>
                      </a:r>
                      <a:endParaRPr lang="cs-CZ" u="sng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Mateřská 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Základní 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Střední 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Vysoká 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b="1" dirty="0" smtClean="0"/>
                        <a:t>Soukromá 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323528" y="4797152"/>
            <a:ext cx="244827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Primary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school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5301208"/>
            <a:ext cx="244827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University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3528" y="5805264"/>
            <a:ext cx="244827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b="1" dirty="0" err="1" smtClean="0">
                <a:solidFill>
                  <a:schemeClr val="tx1"/>
                </a:solidFill>
              </a:rPr>
              <a:t>Middle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school</a:t>
            </a:r>
            <a:r>
              <a:rPr lang="cs-CZ" sz="1400" b="1" dirty="0" smtClean="0">
                <a:solidFill>
                  <a:schemeClr val="tx1"/>
                </a:solidFill>
              </a:rPr>
              <a:t>/Junior </a:t>
            </a:r>
            <a:r>
              <a:rPr lang="cs-CZ" sz="1400" b="1" dirty="0" err="1" smtClean="0">
                <a:solidFill>
                  <a:schemeClr val="tx1"/>
                </a:solidFill>
              </a:rPr>
              <a:t>high</a:t>
            </a:r>
            <a:r>
              <a:rPr lang="cs-CZ" sz="1400" b="1" dirty="0" smtClean="0">
                <a:solidFill>
                  <a:schemeClr val="tx1"/>
                </a:solidFill>
              </a:rPr>
              <a:t> </a:t>
            </a:r>
            <a:r>
              <a:rPr lang="cs-CZ" sz="1400" b="1" dirty="0" err="1" smtClean="0">
                <a:solidFill>
                  <a:schemeClr val="tx1"/>
                </a:solidFill>
              </a:rPr>
              <a:t>school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868144" y="4797152"/>
            <a:ext cx="2664296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Private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school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68144" y="5301208"/>
            <a:ext cx="2664296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Secondary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school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868144" y="6309320"/>
            <a:ext cx="2664296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Public </a:t>
            </a:r>
            <a:r>
              <a:rPr lang="cs-CZ" b="1" dirty="0" err="1" smtClean="0">
                <a:solidFill>
                  <a:schemeClr val="tx1"/>
                </a:solidFill>
              </a:rPr>
              <a:t>school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483768" y="980727"/>
            <a:ext cx="4176464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/>
              <a:t>Divide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correct</a:t>
            </a:r>
            <a:r>
              <a:rPr lang="cs-CZ" b="1" dirty="0" smtClean="0"/>
              <a:t> </a:t>
            </a:r>
            <a:r>
              <a:rPr lang="cs-CZ" b="1" dirty="0" err="1" smtClean="0"/>
              <a:t>names</a:t>
            </a:r>
            <a:r>
              <a:rPr lang="cs-CZ" b="1" dirty="0" smtClean="0"/>
              <a:t> </a:t>
            </a:r>
            <a:r>
              <a:rPr lang="cs-CZ" b="1" dirty="0" err="1" smtClean="0"/>
              <a:t>into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chart</a:t>
            </a:r>
            <a:endParaRPr lang="cs-CZ" b="1" dirty="0"/>
          </a:p>
        </p:txBody>
      </p:sp>
      <p:pic>
        <p:nvPicPr>
          <p:cNvPr id="1026" name="Picture 2" descr="C:\Documents and Settings\nika\Local Settings\Temporary Internet Files\Content.IE5\04916R4V\MP90041012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28291" cy="1196752"/>
          </a:xfrm>
          <a:prstGeom prst="rect">
            <a:avLst/>
          </a:prstGeom>
          <a:noFill/>
        </p:spPr>
      </p:pic>
      <p:pic>
        <p:nvPicPr>
          <p:cNvPr id="1028" name="Picture 4" descr="C:\Documents and Settings\nika\Local Settings\Temporary Internet Files\Content.IE5\42RB01Y4\MC90034556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3068" y="-9728"/>
            <a:ext cx="1417320" cy="1206479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5868144" y="5805264"/>
            <a:ext cx="2664296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Kindergarten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23528" y="6309320"/>
            <a:ext cx="244827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Nursery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school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-0.01435 C 0.0059 -0.01875 0.00174 -0.01458 -0.00052 -0.03865 C -0.00156 -0.04907 -0.00608 -0.05439 -0.00972 -0.06296 C -0.01337 -0.07175 -0.01302 -0.08078 -0.01719 -0.08912 C -0.02309 -0.11967 -0.02361 -0.15995 -0.01267 -0.18819 C -0.00746 -0.22245 0.00642 -0.25046 0.02066 -0.27916 C 0.02118 -0.28194 0.02083 -0.28518 0.02222 -0.28726 C 0.02552 -0.29213 0.03038 -0.2949 0.0342 -0.2993 C 0.05017 -0.31736 0.03368 -0.30694 0.06163 -0.33171 C 0.11198 -0.37662 0.15278 -0.38773 0.21302 -0.39213 C 0.24288 -0.39004 0.27274 -0.39027 0.30243 -0.38611 C 0.31094 -0.38495 0.31858 -0.37939 0.32674 -0.37615 C 0.41076 -0.34375 0.47292 -0.31504 0.51754 -0.20833 C 0.52101 -0.1905 0.52465 -0.17199 0.52674 -0.15393 C 0.52865 -0.13564 0.52882 -0.11736 0.53125 -0.0993 C 0.53004 -0.07129 0.53212 -0.03935 0.51007 -0.02453 C 0.50469 -0.02083 0.49948 -0.01481 0.4934 -0.01435 C 0.48681 -0.01365 0.48021 -0.01319 0.47361 -0.0125 C 0.45903 -0.01388 0.44427 -0.01412 0.42969 -0.01643 C 0.40295 -0.02083 0.37604 -0.0412 0.35399 -0.06088 C 0.34462 -0.06921 0.33715 -0.07708 0.32969 -0.08912 C 0.325 -0.09675 0.31754 -0.11342 0.31754 -0.11319 C 0.30243 -0.17476 0.32639 -0.22893 0.35399 -0.275 C 0.38195 -0.32152 0.41511 -0.37569 0.45851 -0.39838 C 0.48004 -0.40972 0.51059 -0.42314 0.5342 -0.42662 C 0.54636 -0.42847 0.57066 -0.43055 0.57066 -0.43032 C 0.59913 -0.42847 0.62326 -0.43564 0.64497 -0.4125 C 0.64826 -0.40347 0.65243 -0.39513 0.65556 -0.38611 C 0.65833 -0.37824 0.66302 -0.3618 0.66302 -0.36157 C 0.66545 -0.34606 0.66788 -0.33379 0.6691 -0.31736 C 0.66806 -0.3 0.6684 -0.28217 0.66615 -0.26504 C 0.6658 -0.26226 0.66302 -0.26088 0.66163 -0.25879 C 0.65382 -0.24699 0.6474 -0.23958 0.63576 -0.23472 C 0.63125 -0.23055 0.62743 -0.2287 0.62222 -0.22662 C 0.61406 -0.22916 0.60521 -0.22916 0.59792 -0.23472 C 0.58212 -0.24675 0.60226 -0.23541 0.5842 -0.24467 C 0.57917 -0.25138 0.57326 -0.25486 0.56754 -0.26088 C 0.5632 -0.2655 0.56198 -0.27083 0.55695 -0.275 C 0.54948 -0.29027 0.53785 -0.29953 0.52517 -0.30532 C 0.51701 -0.30463 0.50903 -0.30439 0.50087 -0.30324 C 0.49913 -0.303 0.49636 -0.30138 0.49636 -0.30115 " pathEditMode="relative" rAng="0" ptsTypes="ffffffffffffffffffffffffffffffffffffffffA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39" y="-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11 -0.01574 C -8.33333E-7 -0.04629 0.01198 -0.0706 0.02031 -0.09861 C 0.02413 -0.11157 0.02761 -0.1243 0.03247 -0.1368 C 0.03386 -0.14652 0.03646 -0.16898 0.03993 -0.17731 C 0.04097 -0.17986 0.04306 -0.18125 0.04445 -0.18333 C 0.06684 -0.21851 0.10347 -0.23402 0.13698 -0.23981 C 0.16424 -0.23842 0.19167 -0.23912 0.21875 -0.23588 C 0.24583 -0.23263 0.24792 -0.22662 0.26875 -0.21967 C 0.28472 -0.21435 0.30139 -0.21435 0.31719 -0.20763 C 0.34167 -0.19745 0.33924 -0.18958 0.35816 -0.17731 C 0.36684 -0.16088 0.37344 -0.14722 0.37934 -0.1287 C 0.38368 -0.10115 0.38698 -0.07361 0.39149 -0.04606 C 0.39184 -0.03935 0.39254 -0.0324 0.39306 -0.02569 C 0.39392 -0.01435 0.39601 0.00857 0.39601 0.0088 C 0.39549 0.02801 0.39757 0.04815 0.39445 0.06713 C 0.39375 0.07153 0.38854 0.07176 0.38524 0.07315 C 0.38056 0.07524 0.37031 0.07732 0.37031 0.07755 C 0.33802 0.07269 0.32188 0.06574 0.29306 0.04908 C 0.28281 0.03542 0.27066 0.02524 0.26111 0.01065 C 0.24636 -0.0118 0.23767 -0.03287 0.22483 -0.05601 C 0.21354 -0.13356 0.24115 -0.20787 0.27934 -0.26412 C 0.32448 -0.33032 0.36181 -0.35486 0.42031 -0.38333 C 0.47708 -0.41111 0.53681 -0.43842 0.59757 -0.44606 C 0.65399 -0.44444 0.68368 -0.4456 0.73386 -0.41759 C 0.73958 -0.41018 0.74427 -0.3706 0.74601 -0.35717 C 0.74306 -0.28958 0.74236 -0.27129 0.72326 -0.21574 C 0.72118 -0.18611 0.71997 -0.19004 0.7066 -0.16713 C 0.6882 -0.13564 0.67031 -0.10625 0.63993 -0.09652 C 0.61424 -0.07939 0.58177 -0.0824 0.55365 -0.08032 C 0.44479 -0.08333 0.50313 -0.0625 0.47188 -0.09444 C 0.47083 -0.09722 0.47014 -0.10023 0.46875 -0.10254 C 0.46754 -0.10439 0.46511 -0.10439 0.46424 -0.10648 C 0.46233 -0.11134 0.46302 -0.11759 0.46111 -0.12268 C 0.45556 -0.1375 0.45087 -0.15185 0.44601 -0.16713 C 0.44219 -0.17939 0.44132 -0.17662 0.43993 -0.1875 C 0.43872 -0.19629 0.43698 -0.21365 0.43698 -0.21342 C 0.4375 -0.22453 0.43733 -0.23541 0.43854 -0.24606 C 0.43889 -0.24838 0.44063 -0.25 0.44149 -0.25208 C 0.44653 -0.26481 0.44965 -0.27338 0.45642 -0.28426 C 0.46528 -0.29768 0.47136 -0.30555 0.48247 -0.31458 C 0.49028 -0.32106 0.48629 -0.3206 0.49445 -0.32476 C 0.50764 -0.33148 0.52014 -0.33263 0.53386 -0.3368 C 0.54288 -0.33611 0.55226 -0.3375 0.56111 -0.33495 C 0.56476 -0.33402 0.57031 -0.32685 0.57031 -0.32662 C 0.57379 -0.3206 0.57761 -0.31504 0.5809 -0.30856 C 0.57986 -0.30324 0.57969 -0.29722 0.57778 -0.29236 C 0.57691 -0.29027 0.57465 -0.28981 0.57326 -0.28842 C 0.57066 -0.28588 0.56823 -0.2831 0.5658 -0.28032 C 0.55 -0.26226 0.5309 -0.25208 0.51111 -0.24606 C 0.50486 -0.24027 0.50347 -0.23703 0.49288 -0.24398 C 0.49063 -0.2456 0.49948 -0.25879 0.50035 -0.26018 C 0.50156 -0.26435 0.50243 -0.27013 0.5066 -0.27013 " pathEditMode="relative" rAng="0" ptsTypes="fffffffffffffffffffffffffffffffffffffffffffffffffffA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181" y="-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3 -0.01737 C 0.01094 -0.02801 0.00868 -0.0375 0.00625 -0.04769 C 0.00521 -0.05186 0.00313 -0.05996 0.00313 -0.05973 C 0.00417 -0.0845 -8.33333E-7 -0.09399 0.01076 -0.10834 C 0.0158 -0.12246 0.02847 -0.14375 0.03958 -0.14885 C 0.04618 -0.15764 0.05486 -0.16389 0.06372 -0.1669 C 0.08681 -0.18982 0.12656 -0.19514 0.15469 -0.19931 C 0.17813 -0.19792 0.20226 -0.19746 0.22587 -0.19514 C 0.24948 -0.19283 0.27448 -0.15625 0.28195 -0.12848 C 0.28438 -0.11922 0.28576 -0.1095 0.28802 -0.10024 C 0.28993 -0.08033 0.29219 -0.06667 0.28958 -0.04561 C 0.28281 0.0074 0.24844 0.02361 0.21372 0.02708 C 0.16979 0.02384 0.15469 0.01527 0.11979 -0.01945 C 0.10799 -0.03125 0.09392 -0.03982 0.08351 -0.05371 C 0.07066 -0.07084 0.07014 -0.06968 0.06076 -0.0882 C 0.05504 -0.09954 0.0441 -0.12246 0.0441 -0.12223 C 0.03906 -0.1426 0.03629 -0.16227 0.03351 -0.18311 C 0.03455 -0.21482 0.03368 -0.24653 0.03646 -0.27801 C 0.03837 -0.30024 0.05729 -0.34746 0.06528 -0.3669 C 0.11285 -0.48264 0.1842 -0.5625 0.25764 -0.64769 C 0.31024 -0.70857 0.3599 -0.7801 0.43316 -0.79121 C 0.45434 -0.79051 0.4757 -0.7926 0.4967 -0.78913 C 0.51719 -0.78565 0.55365 -0.76598 0.56979 -0.74885 C 0.57309 -0.74514 0.57552 -0.74005 0.57899 -0.73658 C 0.58906 -0.72686 0.60278 -0.72223 0.61076 -0.70834 C 0.63073 -0.67292 0.64097 -0.63727 0.65313 -0.59723 C 0.65573 -0.57732 0.6592 -0.55834 0.66233 -0.53866 C 0.66146 -0.50579 0.66441 -0.41436 0.65625 -0.3669 C 0.6533 -0.35 0.65208 -0.3507 0.64566 -0.33264 C 0.63924 -0.31436 0.63195 -0.2963 0.62292 -0.2801 C 0.6158 -0.26737 0.60538 -0.25996 0.59566 -0.25186 C 0.56024 -0.22223 0.51719 -0.2095 0.47552 -0.20325 C 0.45434 -0.19538 0.43681 -0.19815 0.41528 -0.20116 C 0.40781 -0.20834 0.39965 -0.21436 0.3941 -0.22338 C 0.39201 -0.22663 0.38993 -0.23033 0.38802 -0.23357 C 0.38472 -0.23843 0.37969 -0.24167 0.37708 -0.24769 C 0.37274 -0.2588 0.37604 -0.25394 0.3684 -0.26181 C 0.36111 -0.28519 0.36545 -0.27639 0.35729 -0.29005 C 0.35399 -0.30255 0.35104 -0.31366 0.34826 -0.32663 C 0.34861 -0.33681 0.3441 -0.37639 0.35469 -0.39121 C 0.35695 -0.40116 0.3625 -0.40625 0.36945 -0.40926 C 0.36754 -0.38588 0.36701 -0.39075 0.34826 -0.39329 C 0.35261 -0.39815 0.35052 -0.3963 0.35469 -0.39931 " pathEditMode="relative" rAng="0" ptsTypes="ffffffffffffffffffffffffffffffffffffffffffA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79" y="-3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225 -0.01273 0.00885 -0.02477 0.01354 -0.03634 C 0.01857 -0.04838 0.02691 -0.06945 0.03472 -0.08079 C 0.05486 -0.10972 0.08055 -0.11181 0.10746 -0.11921 C 0.14843 -0.13033 0.11684 -0.12477 0.14531 -0.12917 C 0.18177 -0.12778 0.21805 -0.12709 0.25451 -0.12523 C 0.27222 -0.12431 0.29114 -0.1125 0.30902 -0.10903 C 0.32239 -0.10232 0.33402 -0.0956 0.34687 -0.08889 C 0.35347 -0.07963 0.35781 -0.08171 0.36666 -0.07871 C 0.37031 -0.0757 0.3743 -0.06968 0.37864 -0.07871 C 0.37951 -0.08056 0.37569 -0.08033 0.37413 -0.08079 C 0.37204 -0.08148 0.37013 -0.08195 0.36805 -0.08264 C 0.36007 -0.0882 0.3526 -0.0919 0.34392 -0.09491 C 0.33628 -0.10209 0.32048 -0.11505 0.31354 -0.12709 C 0.2967 -0.15648 0.28715 -0.18264 0.27725 -0.21597 C 0.2684 -0.28496 0.32829 -0.34421 0.36666 -0.37361 C 0.3993 -0.39861 0.4335 -0.42246 0.46805 -0.44236 C 0.49444 -0.45764 0.52291 -0.46783 0.55 -0.48079 C 0.57621 -0.49329 0.60069 -0.50625 0.62864 -0.51111 C 0.6743 -0.50579 0.65538 -0.51204 0.68177 -0.49491 C 0.68645 -0.47871 0.68836 -0.46273 0.69236 -0.4463 C 0.6967 -0.40209 0.69062 -0.35926 0.66197 -0.33334 C 0.65434 -0.32639 0.64357 -0.32546 0.63472 -0.32315 C 0.60225 -0.325 0.59757 -0.32199 0.57413 -0.34329 C 0.57066 -0.34653 0.56093 -0.35648 0.55902 -0.35949 C 0.55503 -0.36574 0.54843 -0.37963 0.54843 -0.37963 C 0.54687 -0.39121 0.54513 -0.40232 0.54392 -0.41412 C 0.54496 -0.42546 0.54513 -0.43704 0.54687 -0.44838 C 0.54774 -0.45371 0.55399 -0.46574 0.55607 -0.4706 C 0.571 -0.50625 0.59444 -0.53426 0.61805 -0.55949 C 0.63055 -0.57292 0.64947 -0.59259 0.6651 -0.59792 C 0.67413 -0.60509 0.6776 -0.60949 0.68784 -0.61412 C 0.68941 -0.61273 0.69114 -0.61181 0.69236 -0.60996 C 0.69479 -0.60625 0.69843 -0.59792 0.69843 -0.59792 C 0.69791 -0.59445 0.69878 -0.59028 0.69687 -0.58773 C 0.6934 -0.5831 0.67986 -0.57639 0.67413 -0.5757 C 0.6434 -0.57199 0.63958 -0.58588 0.64531 -0.56968 " pathEditMode="relative" ptsTypes="ffffffffffffffffffffffffffffffffffffA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4704 -0.00162 -0.05815 0.00162 -0.09531 -0.0162 C -0.1026 -0.01968 -0.10937 -0.02477 -0.11666 -0.02824 C -0.12361 -0.03148 -0.13784 -0.03634 -0.13784 -0.03634 C -0.14739 -0.04491 -0.15677 -0.0493 -0.16666 -0.05648 C -0.17673 -0.06366 -0.17534 -0.06551 -0.18472 -0.07477 C -0.19635 -0.08611 -0.19982 -0.08796 -0.20746 -0.10509 C -0.20989 -0.12083 -0.21857 -0.14236 -0.20295 -0.14954 C -0.17708 -0.14722 -0.1809 -0.15116 -0.1651 -0.13333 C -0.16145 -0.11458 -0.15798 -0.09583 -0.15451 -0.07685 C -0.15503 -0.04444 -0.15381 -0.01204 -0.1559 0.02014 C -0.15642 0.02732 -0.15972 0.03357 -0.16197 0.04028 C -0.17968 0.09352 -0.24114 0.09144 -0.27725 0.09699 C -0.3276 0.09607 -0.39218 0.1213 -0.42725 0.0625 C -0.42951 0.04977 -0.43159 0.04931 -0.43333 0.03426 C -0.43281 0.01806 -0.43315 0.00185 -0.43177 -0.01412 C -0.42968 -0.03796 -0.41944 -0.05903 -0.41059 -0.0787 C -0.40086 -0.10046 -0.3894 -0.12662 -0.36961 -0.13333 C -0.34461 -0.12662 -0.3394 -0.13542 -0.33472 -0.11111 C -0.33576 -0.10509 -0.33645 -0.09884 -0.33784 -0.09305 C -0.33993 -0.08449 -0.34895 -0.07893 -0.35295 -0.07477 C -0.36458 -0.0625 -0.37586 -0.05648 -0.38923 -0.04861 C -0.39444 -0.0456 -0.39913 -0.04074 -0.40451 -0.03843 C -0.41909 -0.03218 -0.43784 -0.03218 -0.45295 -0.03032 C -0.48715 -0.0338 -0.49774 -0.02801 -0.51666 -0.06065 C -0.5177 -0.0669 -0.52031 -0.07245 -0.52118 -0.0787 C -0.52274 -0.0912 -0.52482 -0.12801 -0.52569 -0.14352 C -0.52465 -0.16852 -0.52604 -0.19375 -0.52256 -0.21829 C -0.52135 -0.22685 -0.51527 -0.23287 -0.51197 -0.24051 C -0.49079 -0.29028 -0.47986 -0.31157 -0.44236 -0.34352 C -0.421 -0.36157 -0.39774 -0.37963 -0.37256 -0.38588 C -0.36197 -0.38843 -0.34079 -0.3919 -0.34079 -0.3919 C -0.33472 -0.3912 -0.32847 -0.39236 -0.32256 -0.38981 C -0.31128 -0.38495 -0.31406 -0.37893 -0.3059 -0.37176 C -0.30225 -0.36852 -0.29774 -0.3669 -0.29392 -0.36366 C -0.29062 -0.36088 -0.28784 -0.35671 -0.28472 -0.35347 C -0.28177 -0.35046 -0.27881 -0.34792 -0.27569 -0.34537 C -0.27065 -0.3412 -0.26527 -0.33796 -0.26059 -0.33333 C -0.24774 -0.3206 -0.23125 -0.30278 -0.21805 -0.28889 C -0.20642 -0.27662 -0.19965 -0.25833 -0.18923 -0.24444 C -0.1875 -0.23843 -0.1835 -0.23287 -0.18333 -0.22639 C -0.18246 -0.19815 -0.18385 -0.1662 -0.19236 -0.13935 C -0.19392 -0.13449 -0.19791 -0.12407 -0.20295 -0.12315 C -0.21354 -0.1213 -0.22413 -0.12199 -0.23472 -0.1213 C -0.24635 -0.11991 -0.25659 -0.11736 -0.26805 -0.11528 C -0.27013 -0.11597 -0.27309 -0.11481 -0.27413 -0.11713 C -0.27517 -0.11944 -0.27291 -0.12245 -0.27256 -0.12523 C -0.27239 -0.12731 -0.27256 -0.12917 -0.27256 -0.13125 " pathEditMode="relative" ptsTypes="fffffffffffffffffffffffffffffffffffffffffffffffA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128 0.00393 -0.02205 0.01042 -0.03333 0.01412 C -0.04514 0.01782 -0.05764 0.01805 -0.06962 0.02014 C -0.12257 0.01736 -0.17569 0.0162 -0.22864 0.01204 C -0.24427 0.01088 -0.26684 -0.00208 -0.28021 -0.0081 C -0.30382 -0.01875 -0.33021 -0.0287 -0.35139 -0.04653 C -0.40503 -0.0912 -0.41163 -0.17662 -0.43177 -0.24861 C -0.43455 -0.28125 -0.43507 -0.27431 -0.42864 -0.32338 C -0.42656 -0.33912 -0.41111 -0.35903 -0.40451 -0.36574 C -0.39583 -0.37454 -0.38871 -0.38657 -0.37864 -0.3919 C -0.36649 -0.39815 -0.35486 -0.40671 -0.34236 -0.41227 C -0.30798 -0.42755 -0.26476 -0.4294 -0.22864 -0.43241 C -0.20955 -0.43171 -0.19028 -0.43264 -0.17118 -0.43032 C -0.16198 -0.42917 -0.15312 -0.42454 -0.14392 -0.42222 C -0.11285 -0.41389 -0.08212 -0.40648 -0.05139 -0.39607 C -0.03524 -0.39051 0.00139 -0.38403 0.01823 -0.36782 C 0.04167 -0.34514 0.0632 -0.3125 0.07136 -0.27477 C 0.07379 -0.26343 0.07882 -0.24051 0.07882 -0.24051 C 0.07934 -0.23519 0.08056 -0.22963 0.08038 -0.22431 C 0.07934 -0.1963 0.07535 -0.12847 0.04861 -0.11111 C 0.03663 -0.10347 0.02517 -0.10162 0.01215 -0.09907 C -0.01701 -0.10162 -0.03298 -0.10486 -0.05903 -0.11111 C -0.0625 -0.11389 -0.06597 -0.11713 -0.06962 -0.11921 C -0.07396 -0.12176 -0.07917 -0.12222 -0.08333 -0.12523 C -0.08594 -0.12708 -0.08733 -0.13079 -0.08941 -0.13333 C -0.10226 -0.14884 -0.10885 -0.15764 -0.1151 -0.17986 C -0.12153 -0.24653 -0.09496 -0.27616 -0.06198 -0.31713 C -0.04861 -0.3338 -0.05642 -0.32824 -0.03785 -0.34352 C -0.02326 -0.35532 -0.00538 -0.3662 0.01059 -0.37384 C 0.01354 -0.37523 0.01667 -0.37662 0.01979 -0.37778 C 0.02379 -0.3794 0.03195 -0.38195 0.03195 -0.38195 C 0.03594 -0.38056 0.04063 -0.38125 0.04392 -0.37778 C 0.04601 -0.3757 0.04566 -0.3713 0.04549 -0.36782 C 0.04514 -0.35625 0.0441 -0.34468 0.04254 -0.33333 C 0.04028 -0.31713 0.03021 -0.29792 0.01823 -0.29306 C 0.01458 -0.28796 0.01059 -0.28681 0.00608 -0.28287 C 0.00243 -0.29838 0.01094 -0.31065 0.02136 -0.31528 C 0.0224 -0.31389 0.02483 -0.31296 0.02431 -0.31111 C 0.02257 -0.30417 0.01927 -0.30972 0.01823 -0.31111 " pathEditMode="relative" ptsTypes="ffffffffffffffffffffffffffffffffffffffA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2205 0.00764 -0.04201 0.00231 -0.0651 0 C -0.07465 -0.00232 -0.07448 -0.0037 -0.08021 -0.01412 C -0.08177 -0.02245 -0.08437 -0.02986 -0.08628 -0.03819 C -0.08906 -0.05046 -0.08958 -0.06412 -0.0908 -0.07662 C -0.08802 -0.10556 -0.08923 -0.1338 -0.07864 -0.15949 C -0.05885 -0.20741 -0.02257 -0.23912 0.01215 -0.26458 C 0.02761 -0.27593 0.03264 -0.28472 0.05 -0.29282 C 0.05695 -0.28403 0.05139 -0.26968 0.04705 -0.26042 C 0.04149 -0.24838 0.03681 -0.23519 0.02882 -0.22616 C 0.00938 -0.2044 -0.01198 -0.19514 -0.03628 -0.1919 C -0.04531 -0.19259 -0.05451 -0.19144 -0.06354 -0.19375 C -0.07951 -0.19769 -0.10989 -0.22014 -0.12413 -0.23009 C -0.17969 -0.26875 -0.17274 -0.26528 -0.22274 -0.31505 C -0.22882 -0.32107 -0.23576 -0.32593 -0.2408 -0.33333 C -0.25121 -0.34884 -0.26441 -0.36597 -0.27274 -0.3838 C -0.27691 -0.39282 -0.27917 -0.40301 -0.28333 -0.41204 C -0.28594 -0.42454 -0.28785 -0.43079 -0.28785 -0.44444 C -0.28785 -0.46088 -0.27812 -0.47894 -0.27274 -0.49282 C -0.25434 -0.53935 -0.22014 -0.57662 -0.18177 -0.58982 C -0.17708 -0.57199 -0.17726 -0.57477 -0.18177 -0.5412 C -0.18246 -0.53588 -0.18576 -0.53171 -0.18785 -0.52708 C -0.19687 -0.50764 -0.20694 -0.48333 -0.22413 -0.47454 C -0.23594 -0.46852 -0.24653 -0.46713 -0.25903 -0.46458 C -0.27361 -0.46528 -0.28837 -0.46482 -0.30295 -0.46667 C -0.30434 -0.4669 -0.3059 -0.46875 -0.30608 -0.4706 C -0.30694 -0.47963 -0.30208 -0.49213 -0.29531 -0.49491 C -0.2908 -0.49676 -0.28177 -0.50093 -0.28177 -0.50093 C -0.27673 -0.49861 -0.2684 -0.4963 -0.26354 -0.49282 C -0.26302 -0.49259 -0.26458 -0.49282 -0.2651 -0.49282 " pathEditMode="relative" ptsTypes="fffffffffffffffffffffffffffffA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504 0.02639 -0.05035 0.00833 -0.05747 0.0081 C -0.07813 0.00417 -0.09792 -0.00347 -0.11823 -0.0081 C -0.12622 -0.01505 -0.13507 -0.01551 -0.14393 -0.02014 C -0.16979 -0.03403 -0.19983 -0.0456 -0.22275 -0.06667 C -0.25139 -0.09306 -0.28073 -0.11574 -0.30903 -0.14329 C -0.32691 -0.16065 -0.35087 -0.18102 -0.36667 -0.20208 C -0.37778 -0.2169 -0.37205 -0.21134 -0.38334 -0.22014 C -0.39115 -0.23403 -0.39532 -0.24213 -0.39844 -0.25857 C -0.40226 -0.30833 -0.40729 -0.36088 -0.39844 -0.40995 C -0.39202 -0.44537 -0.37969 -0.50857 -0.36216 -0.53542 C -0.35278 -0.54977 -0.34532 -0.56736 -0.33334 -0.57778 C -0.31528 -0.59375 -0.29861 -0.61412 -0.27882 -0.62616 C -0.22917 -0.65648 -0.15955 -0.68912 -0.10608 -0.69491 C -0.05452 -0.70069 -0.00486 -0.70347 0.04705 -0.70509 C 0.0783 -0.70301 0.10972 -0.70324 0.14097 -0.69884 C 0.15798 -0.69653 0.17413 -0.68773 0.19097 -0.68287 C 0.20156 -0.67569 0.21093 -0.6713 0.21979 -0.66065 C 0.23906 -0.63727 0.25382 -0.60602 0.2592 -0.57176 C 0.26441 -0.53935 0.26562 -0.50648 0.27274 -0.47477 C 0.27621 -0.41343 0.275 -0.44884 0.27118 -0.34144 C 0.26944 -0.29468 0.25764 -0.25764 0.22274 -0.24028 C 0.19271 -0.22546 0.20677 -0.23403 0.18038 -0.22616 C 0.14375 -0.21505 0.1717 -0.21944 0.13941 -0.2162 C 0.10764 -0.21759 0.07552 -0.21574 0.04392 -0.22014 C 0.03142 -0.22176 0.01962 -0.22917 0.00764 -0.23426 C -0.02466 -0.24792 -0.05747 -0.26644 -0.08177 -0.29884 C -0.07934 -0.31482 -0.07361 -0.3169 -0.06667 -0.32917 C -0.05643 -0.34745 -0.05157 -0.35995 -0.0349 -0.36759 C -0.03334 -0.36968 -0.03212 -0.37222 -0.03021 -0.37361 C -0.02743 -0.37569 -0.02118 -0.37778 -0.02118 -0.37778 C -0.00591 -0.37639 -0.00139 -0.3787 0.0092 -0.36968 C 0.01597 -0.35602 0.02656 -0.34699 0.03333 -0.33333 C 0.03229 -0.32917 0.03264 -0.32407 0.03038 -0.32107 C 0.02812 -0.31806 0.02413 -0.31898 0.02118 -0.31713 C 0.01909 -0.31574 0.01718 -0.31458 0.0151 -0.31319 C 0.01215 -0.31389 0.00798 -0.31181 0.00607 -0.31505 C 0.00434 -0.31782 0.00677 -0.32199 0.00764 -0.32523 C 0.00955 -0.33218 0.01337 -0.33519 0.01823 -0.33727 C 0.021 -0.3412 0.02274 -0.34398 0.02274 -0.34954 " pathEditMode="relative" ptsTypes="fffffffffffffffffffffffffffffffffffffffA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7" grpId="0" animBg="1"/>
      <p:bldP spid="17" grpId="1" animBg="1"/>
      <p:bldP spid="14" grpId="0" animBg="1"/>
      <p:bldP spid="19" grpId="0" animBg="1"/>
      <p:bldP spid="19" grpId="1" animBg="1"/>
      <p:bldP spid="21" grpId="0" animBg="1"/>
      <p:bldP spid="2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</p:spPr>
        <p:txBody>
          <a:bodyPr/>
          <a:lstStyle/>
          <a:p>
            <a:r>
              <a:rPr lang="cs-CZ" b="1" u="sng" dirty="0" err="1" smtClean="0"/>
              <a:t>Places</a:t>
            </a:r>
            <a:r>
              <a:rPr lang="cs-CZ" b="1" u="sng" dirty="0" smtClean="0"/>
              <a:t> in a </a:t>
            </a:r>
            <a:r>
              <a:rPr lang="cs-CZ" b="1" u="sng" dirty="0" err="1"/>
              <a:t>S</a:t>
            </a:r>
            <a:r>
              <a:rPr lang="cs-CZ" b="1" u="sng" dirty="0" err="1" smtClean="0"/>
              <a:t>chool</a:t>
            </a:r>
            <a:endParaRPr lang="cs-CZ" b="1" u="sng" dirty="0"/>
          </a:p>
        </p:txBody>
      </p:sp>
      <p:pic>
        <p:nvPicPr>
          <p:cNvPr id="1031" name="Picture 7" descr="C:\Users\Jirka\AppData\Local\Microsoft\Windows\Temporary Internet Files\Content.IE5\ZK3K576Y\MC90002445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1944216" cy="1368152"/>
          </a:xfrm>
          <a:prstGeom prst="rect">
            <a:avLst/>
          </a:prstGeom>
          <a:noFill/>
        </p:spPr>
      </p:pic>
      <p:pic>
        <p:nvPicPr>
          <p:cNvPr id="1032" name="Picture 8" descr="C:\Users\Jirka\AppData\Local\Microsoft\Windows\Temporary Internet Files\Content.IE5\3XYXL3D0\MP900439494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124744"/>
            <a:ext cx="1976264" cy="1315627"/>
          </a:xfrm>
          <a:prstGeom prst="rect">
            <a:avLst/>
          </a:prstGeom>
          <a:noFill/>
        </p:spPr>
      </p:pic>
      <p:pic>
        <p:nvPicPr>
          <p:cNvPr id="1033" name="Picture 9" descr="C:\Users\Jirka\AppData\Local\Microsoft\Windows\Temporary Internet Files\Content.IE5\DB7PSKPI\MC9004154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708920"/>
            <a:ext cx="1696554" cy="1364645"/>
          </a:xfrm>
          <a:prstGeom prst="rect">
            <a:avLst/>
          </a:prstGeom>
          <a:noFill/>
        </p:spPr>
      </p:pic>
      <p:pic>
        <p:nvPicPr>
          <p:cNvPr id="1034" name="Picture 10" descr="C:\Users\Jirka\AppData\Local\Microsoft\Windows\Temporary Internet Files\Content.IE5\3XYXL3D0\MP90043957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789040"/>
            <a:ext cx="2016224" cy="1407728"/>
          </a:xfrm>
          <a:prstGeom prst="rect">
            <a:avLst/>
          </a:prstGeom>
          <a:noFill/>
        </p:spPr>
      </p:pic>
      <p:pic>
        <p:nvPicPr>
          <p:cNvPr id="1036" name="Picture 12" descr="C:\Users\Jirka\AppData\Local\Microsoft\Windows\Temporary Internet Files\Content.IE5\DB7PSKPI\MP90040516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280" y="3717032"/>
            <a:ext cx="1493912" cy="1585597"/>
          </a:xfrm>
          <a:prstGeom prst="rect">
            <a:avLst/>
          </a:prstGeom>
          <a:noFill/>
        </p:spPr>
      </p:pic>
      <p:sp>
        <p:nvSpPr>
          <p:cNvPr id="16" name="Elipsa 15"/>
          <p:cNvSpPr/>
          <p:nvPr/>
        </p:nvSpPr>
        <p:spPr>
          <a:xfrm>
            <a:off x="179512" y="5373216"/>
            <a:ext cx="2088232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COMPUTER ROOM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1835696" y="6137920"/>
            <a:ext cx="2088232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CLASSROOM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3563888" y="5373216"/>
            <a:ext cx="2088232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CANTEEN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5364088" y="6137920"/>
            <a:ext cx="2088232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LIBRARY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6876256" y="5517232"/>
            <a:ext cx="2088232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CORRIDOR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5301 C 0.01198 -0.06319 0.04566 -0.05718 0.06528 -0.05995 C 0.07604 -0.06458 0.08715 -0.06759 0.09826 -0.0713 C 0.10295 -0.07523 0.1066 -0.07755 0.11215 -0.07986 C 0.11858 -0.08611 0.12535 -0.0912 0.13003 -0.09977 C 0.1342 -0.10718 0.13976 -0.1169 0.14514 -0.12245 C 0.15226 -0.1419 0.14913 -0.1338 0.15451 -0.14653 C 0.16163 -0.16296 0.17552 -0.17708 0.18437 -0.1919 C 0.19028 -0.20162 0.19392 -0.21227 0.20139 -0.22037 C 0.20781 -0.23727 0.20365 -0.23125 0.21215 -0.24005 C 0.22031 -0.2625 0.21076 -0.23843 0.21858 -0.25301 C 0.22205 -0.25949 0.22309 -0.2662 0.22708 -0.27269 C 0.23177 -0.28889 0.22587 -0.2713 0.23333 -0.28542 C 0.23715 -0.29259 0.2401 -0.30208 0.24306 -0.30972 C 0.24618 -0.36898 0.24722 -0.47037 0.21215 -0.52107 C 0.21007 -0.53264 0.2033 -0.54282 0.19809 -0.55208 C 0.18246 -0.58009 0.16632 -0.60741 0.13976 -0.61597 C 0.13108 -0.62176 0.12066 -0.62384 0.11111 -0.62593 C 0.1066 -0.62685 0.09826 -0.6287 0.09826 -0.6287 C 0.09115 -0.63287 0.08368 -0.63472 0.07604 -0.63588 C 0.06962 -0.63681 0.05677 -0.63866 0.05677 -0.63866 C 0.00746 -0.63773 -0.00365 -0.64051 -0.03785 -0.63171 C -0.04115 -0.62708 -0.05226 -0.62153 -0.05694 -0.61875 C -0.05764 -0.61782 -0.05833 -0.61667 -0.0592 -0.61597 C -0.06059 -0.61482 -0.06215 -0.61458 -0.06337 -0.61319 C -0.06441 -0.61204 -0.06458 -0.61019 -0.06545 -0.60903 C -0.06684 -0.60694 -0.06823 -0.60486 -0.06979 -0.60324 C -0.07431 -0.59861 -0.07917 -0.59514 -0.08368 -0.59051 C -0.09254 -0.58148 -0.08108 -0.58657 -0.09097 -0.58333 C -0.09635 -0.57407 -0.10278 -0.56736 -0.10816 -0.55787 C -0.10938 -0.55579 -0.11111 -0.55417 -0.11233 -0.55208 C -0.11458 -0.54838 -0.11875 -0.54074 -0.11875 -0.54074 C -0.11997 -0.5331 -0.1224 -0.52662 -0.12517 -0.51968 C -0.12847 -0.47107 -0.12691 -0.42222 -0.12934 -0.37338 C -0.13004 -0.34583 -0.12951 -0.31944 -0.13993 -0.29537 C -0.14271 -0.27639 -0.15399 -0.26482 -0.16337 -0.25139 C -0.17014 -0.24213 -0.17535 -0.23241 -0.18385 -0.22593 C -0.19462 -0.20694 -0.21267 -0.20417 -0.22934 -0.20046 C -0.24254 -0.20093 -0.25573 -0.20046 -0.26875 -0.20185 C -0.29392 -0.2044 -0.32448 -0.21921 -0.34635 -0.23588 C -0.35903 -0.2456 -0.35972 -0.24329 -0.36771 -0.25301 C -0.37309 -0.25949 -0.37587 -0.26667 -0.38038 -0.27407 C -0.38681 -0.28472 -0.39323 -0.29421 -0.39948 -0.30532 C -0.39983 -0.30671 -0.40035 -0.3081 -0.40069 -0.30972 C -0.40122 -0.3125 -0.40122 -0.31528 -0.40174 -0.31806 C -0.4033 -0.32523 -0.40625 -0.33218 -0.40816 -0.33935 C -0.41094 -0.34977 -0.41285 -0.36111 -0.41441 -0.37199 C -0.41406 -0.38009 -0.41424 -0.38819 -0.41337 -0.39607 C -0.41181 -0.41042 -0.39462 -0.41343 -0.38681 -0.41597 C -0.38247 -0.41551 -0.37795 -0.4169 -0.37396 -0.41458 C -0.3717 -0.41319 -0.37118 -0.4088 -0.36979 -0.40602 C -0.3691 -0.40463 -0.36771 -0.40185 -0.36771 -0.40185 C -0.3684 -0.38982 -0.36684 -0.37801 -0.37622 -0.37338 C -0.37899 -0.37384 -0.38212 -0.37338 -0.38472 -0.375 C -0.38663 -0.37616 -0.38472 -0.38333 -0.38472 -0.38333 " pathEditMode="relative" ptsTypes="ffffffffffffffffffffffffffffffffffffffffffffffffffffff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43 -0.05231 C 0.00347 -0.07685 0.00035 -0.10393 -0.00347 -0.12893 C -0.00486 -0.14953 -0.00382 -0.13958 -0.0066 -0.15879 C -0.00781 -0.16666 -0.0118 -0.17361 -0.01302 -0.18148 C -0.0158 -0.19861 -0.01858 -0.21597 -0.02257 -0.23264 C -0.0243 -0.25463 -0.0276 -0.27801 -0.03212 -0.2993 C -0.03351 -0.32245 -0.0342 -0.3456 -0.03542 -0.36875 C -0.03472 -0.40902 -0.03403 -0.44907 -0.03316 -0.48935 C -0.03281 -0.50185 -0.03299 -0.51412 -0.03108 -0.52615 C -0.02969 -0.53518 -0.02361 -0.55162 -0.02361 -0.55139 C -0.0224 -0.55879 -0.01962 -0.56203 -0.01736 -0.56875 C -0.01076 -0.58796 -0.01944 -0.56759 -0.01198 -0.58426 C -0.00677 -0.61273 0.01823 -0.63634 0.03385 -0.65393 C 0.04757 -0.66921 0.06059 -0.68611 0.07535 -0.6993 C 0.08038 -0.7037 0.08368 -0.70393 0.08906 -0.70764 C 0.10833 -0.72152 0.11979 -0.72639 0.14236 -0.72893 C 0.17344 -0.72801 0.18733 -0.73101 0.2125 -0.71898 C 0.21563 -0.71759 0.21892 -0.71666 0.22205 -0.71481 C 0.22465 -0.71342 0.22691 -0.71064 0.22951 -0.70926 C 0.23542 -0.70601 0.24757 -0.70069 0.24757 -0.70046 C 0.26302 -0.68333 0.2816 -0.67222 0.29549 -0.65231 C 0.30608 -0.63703 0.31233 -0.61713 0.32066 -0.6 C 0.32344 -0.58981 0.32708 -0.58032 0.32951 -0.57014 C 0.3283 -0.45578 0.32778 -0.49606 0.32951 -0.41273 C 0.32951 -0.39629 0.32778 -0.34375 0.34549 -0.33194 C 0.34809 -0.32384 0.35208 -0.31851 0.35833 -0.31481 C 0.36597 -0.30092 0.37847 -0.29583 0.3901 -0.28796 C 0.39306 -0.28564 0.40712 -0.275 0.4125 -0.27083 C 0.41945 -0.26551 0.42847 -0.26643 0.43594 -0.26226 C 0.45208 -0.25324 0.46771 -0.2493 0.4849 -0.24676 C 0.50469 -0.24768 0.52465 -0.24791 0.54445 -0.24953 C 0.5507 -0.25 0.55365 -0.25324 0.55938 -0.25532 C 0.57535 -0.26088 0.58663 -0.2699 0.60087 -0.28078 C 0.60469 -0.28981 0.61059 -0.29629 0.61458 -0.30486 C 0.62934 -0.33634 0.61615 -0.31064 0.62639 -0.33032 C 0.62899 -0.34236 0.63073 -0.35555 0.63385 -0.36736 C 0.63333 -0.38588 0.63698 -0.40555 0.6316 -0.42268 C 0.62448 -0.4456 0.61476 -0.45949 0.60191 -0.47662 C 0.59757 -0.4824 0.59479 -0.48703 0.58906 -0.49074 C 0.57448 -0.49027 0.56007 -0.49074 0.54549 -0.48935 C 0.5382 -0.48865 0.54375 -0.47777 0.54653 -0.475 C 0.54722 -0.47361 0.54757 -0.47176 0.54861 -0.47083 C 0.55052 -0.46921 0.55504 -0.46805 0.55504 -0.46782 C 0.56181 -0.47083 0.55903 -0.47569 0.55399 -0.47801 C 0.55226 -0.48032 0.55 -0.48217 0.54861 -0.48495 C 0.54774 -0.4868 0.54601 -0.49351 0.54445 -0.49351 " pathEditMode="relative" rAng="0" ptsTypes="fffffffffffffffffffffffffffffffffffffffffffffA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00" y="-3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4.07407E-6 C -0.00746 -0.01551 -0.0177 -0.02754 -0.0276 -0.04074 C -0.04044 -0.05787 -0.04878 -0.08148 -0.0585 -0.10185 C -0.06197 -0.11759 -0.0677 -0.13564 -0.07343 -0.15 C -0.07586 -0.15625 -0.08089 -0.16851 -0.08089 -0.16851 C -0.08228 -0.17986 -0.08576 -0.19004 -0.08836 -0.20115 C -0.08975 -0.21435 -0.09062 -0.2243 -0.09357 -0.23657 C -0.09287 -0.26597 -0.0927 -0.29514 -0.09149 -0.32476 C -0.09114 -0.33356 -0.08402 -0.34652 -0.08089 -0.35439 C -0.071 -0.37847 -0.06162 -0.40139 -0.04999 -0.42384 C -0.03558 -0.45139 -0.01718 -0.47314 0.00209 -0.49467 C 0.00452 -0.49745 0.00608 -0.50162 0.00851 -0.50463 C 0.0165 -0.51435 0.02692 -0.52245 0.03508 -0.53171 C 0.04254 -0.54027 0.05296 -0.54259 0.06164 -0.54861 C 0.08282 -0.56342 0.1047 -0.57407 0.12761 -0.58264 C 0.15244 -0.59189 0.17414 -0.60277 0.20001 -0.60532 C 0.23213 -0.61226 0.26442 -0.61759 0.29688 -0.61967 C 0.33508 -0.62199 0.41164 -0.62523 0.41164 -0.62523 C 0.5139 -0.6243 0.61251 -0.63703 0.70643 -0.57847 C 0.73924 -0.5581 0.77605 -0.54189 0.80105 -0.50463 C 0.81737 -0.48055 0.82622 -0.45301 0.83838 -0.42523 C 0.84063 -0.41296 0.84497 -0.40301 0.84792 -0.3912 C 0.85383 -0.36759 0.85678 -0.34189 0.8606 -0.31759 C 0.86216 -0.26365 0.86511 -0.20879 0.85851 -0.15601 C 0.85574 -0.13287 0.85122 -0.10694 0.84584 -0.08472 C 0.84358 -0.075 0.84046 -0.06597 0.83733 -0.05648 C 0.83595 -0.05231 0.83421 -0.04838 0.83299 -0.04398 C 0.82987 -0.03148 0.82726 -0.01898 0.82449 -0.00671 C 0.82067 0.00973 0.8165 0.01274 0.8106 0.02732 C 0.79671 0.06181 0.78317 0.09074 0.7639 0.12061 C 0.73924 0.15949 0.71303 0.20116 0.67657 0.22014 C 0.66268 0.22732 0.64879 0.23357 0.63404 0.23565 C 0.62275 0.23727 0.60001 0.23866 0.60001 0.23866 C 0.51893 0.23519 0.55192 0.24236 0.50001 0.22732 C 0.49671 0.22639 0.46563 0.21135 0.45747 0.20741 C 0.44167 0.19977 0.42536 0.19422 0.40956 0.18611 C 0.38855 0.17524 0.36858 0.1625 0.34688 0.15463 C 0.33716 0.14699 0.32605 0.1426 0.31702 0.13357 C 0.30556 0.12176 0.2922 0.11181 0.28195 0.09815 C 0.26737 0.07871 0.25608 0.04861 0.25209 0.02153 C 0.25261 0.00533 0.24949 -0.03865 0.2639 -0.05069 C 0.26789 -0.05972 0.27206 -0.06527 0.27883 -0.0706 C 0.28265 -0.08125 0.27831 -0.07268 0.28733 -0.07916 C 0.30105 -0.08912 0.28786 -0.08518 0.30209 -0.08796 C 0.30417 -0.08865 0.30643 -0.08958 0.30851 -0.09051 C 0.3106 -0.09143 0.31494 -0.09328 0.31494 -0.09328 C 0.32657 -0.09282 0.33838 -0.09282 0.35001 -0.09189 C 0.35695 -0.09143 0.36025 -0.08148 0.36702 -0.07916 C 0.36806 -0.07361 0.36876 -0.0699 0.37136 -0.06504 C 0.37032 -0.05393 0.37119 -0.05277 0.3639 -0.04953 C 0.35851 -0.05069 0.35574 -0.05023 0.35209 -0.05509 C 0.35001 -0.06597 0.34897 -0.0706 0.34897 -0.08194 " pathEditMode="relative" ptsTypes="fffffffffffffffffffffffffffffffffffffffffffffffffff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2 -0.08518 C 0.01267 -0.08565 0.01632 -0.08565 0.01979 -0.08657 C 0.02204 -0.08704 0.02621 -0.08935 0.02621 -0.08935 C 0.03229 -0.09467 0.04027 -0.09838 0.04739 -0.10069 C 0.05191 -0.10625 0.05868 -0.10949 0.06441 -0.11204 C 0.0684 -0.11389 0.07118 -0.11921 0.07517 -0.1206 C 0.07656 -0.12106 0.07795 -0.12153 0.07934 -0.12199 C 0.0842 -0.12592 0.09149 -0.13125 0.09635 -0.13611 C 0.09965 -0.13935 0.09965 -0.14282 0.10382 -0.14467 C 0.10677 -0.15254 0.11215 -0.15717 0.11562 -0.16458 C 0.12378 -0.18171 0.13125 -0.19954 0.1368 -0.21852 C 0.13802 -0.22893 0.14184 -0.24768 0.14531 -0.25671 C 0.14496 -0.31111 0.14531 -0.36551 0.14427 -0.41991 C 0.14409 -0.43287 0.1375 -0.47037 0.13142 -0.47801 C 0.12951 -0.48565 0.12691 -0.49236 0.12413 -0.4993 C 0.12239 -0.5037 0.11927 -0.50625 0.1177 -0.51065 C 0.11562 -0.5162 0.11302 -0.52222 0.11024 -0.52754 C 0.10677 -0.53426 0.10798 -0.52963 0.10486 -0.53472 C 0.09948 -0.54329 0.09514 -0.55254 0.08784 -0.55879 C 0.08559 -0.56366 0.07829 -0.57014 0.07829 -0.57014 C 0.0743 -0.57847 0.06215 -0.58912 0.05486 -0.59143 C 0.05121 -0.59444 0.04826 -0.59815 0.04427 -0.6 C 0.04079 -0.60347 0.03559 -0.60833 0.03142 -0.60995 C 0.02795 -0.61319 0.02465 -0.61319 0.02083 -0.61551 C 0.00312 -0.62592 -0.01563 -0.63194 -0.03438 -0.63819 C -0.05313 -0.64444 -0.07066 -0.65602 -0.08976 -0.65949 C -0.104 -0.66782 -0.11754 -0.66736 -0.13334 -0.66944 C -0.1599 -0.67291 -0.18542 -0.67569 -0.21216 -0.67662 C -0.26094 -0.68148 -0.31007 -0.6794 -0.35886 -0.67523 C -0.37952 -0.66782 -0.39705 -0.6625 -0.41632 -0.64954 C -0.42275 -0.64514 -0.43091 -0.63981 -0.43664 -0.63403 C -0.44098 -0.62986 -0.44306 -0.62569 -0.44827 -0.62407 C -0.45747 -0.6118 -0.46927 -0.60301 -0.47709 -0.58866 C -0.47917 -0.58009 -0.48611 -0.57222 -0.4908 -0.56597 C -0.49445 -0.55602 -0.4974 -0.54537 -0.49931 -0.53472 C -0.50035 -0.47014 -0.50052 -0.40486 -0.49618 -0.34051 C -0.49514 -0.32616 -0.49028 -0.31065 -0.48768 -0.29653 C -0.48785 -0.28541 -0.48421 -0.22477 -0.49514 -0.20555 C -0.49671 -0.19537 -0.49896 -0.1868 -0.50365 -0.1787 C -0.50539 -0.16643 -0.51407 -0.15486 -0.52066 -0.14606 C -0.52309 -0.14282 -0.52361 -0.13796 -0.52587 -0.13472 C -0.53473 -0.12153 -0.54462 -0.10741 -0.55573 -0.09791 C -0.56337 -0.08379 -0.57483 -0.07754 -0.58559 -0.06805 C -0.60261 -0.05301 -0.57587 -0.07176 -0.59514 -0.0581 C -0.61181 -0.04629 -0.63507 -0.03866 -0.65365 -0.0368 C -0.68646 -0.02801 -0.70921 -0.03333 -0.74827 -0.03403 C -0.73907 -0.03819 -0.74462 -0.02639 -0.7408 -0.02129 C -0.73976 -0.01991 -0.7349 -0.01759 -0.73334 -0.0169 C -0.73299 -0.01829 -0.7323 -0.02129 -0.7323 -0.02129 " pathEditMode="relative" ptsTypes="ff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03704E-6 C -0.00868 -0.00763 -0.01666 -0.0162 -0.02656 -0.02129 C -0.06666 -0.04212 -0.14027 -0.03772 -0.1776 -0.03842 C -0.20208 -0.04143 -0.23437 -0.04143 -0.25746 -0.05393 C -0.27621 -0.06388 -0.29461 -0.07522 -0.31267 -0.08657 C -0.32187 -0.09235 -0.31996 -0.09374 -0.3276 -0.10069 C -0.34045 -0.11226 -0.3533 -0.12453 -0.36597 -0.1361 C -0.39392 -0.16157 -0.41909 -0.18749 -0.44357 -0.21851 C -0.4651 -0.2456 -0.44323 -0.21458 -0.46493 -0.23981 C -0.4717 -0.24768 -0.49027 -0.27106 -0.49774 -0.28379 C -0.51423 -0.31203 -0.52534 -0.34421 -0.53923 -0.37453 C -0.54566 -0.40439 -0.5559 -0.4324 -0.56701 -0.45972 C -0.56996 -0.47546 -0.57205 -0.49097 -0.57552 -0.50647 C -0.57517 -0.52615 -0.5776 -0.58379 -0.57014 -0.61134 C -0.56336 -0.63634 -0.53958 -0.66388 -0.52222 -0.67522 C -0.51267 -0.68796 -0.50034 -0.69166 -0.48819 -0.69791 C -0.46441 -0.70995 -0.4427 -0.71342 -0.41701 -0.71643 C -0.36215 -0.7155 -0.30764 -0.71342 -0.25312 -0.7037 C -0.22014 -0.69791 -0.18715 -0.68911 -0.15416 -0.68379 C -0.1401 -0.6787 -0.12534 -0.67569 -0.11059 -0.67245 C -0.10833 -0.6706 -0.1059 -0.66759 -0.10312 -0.66666 C -0.09687 -0.66435 -0.0842 -0.66249 -0.0842 -0.66249 C -0.0684 -0.65231 -0.03975 -0.64698 -0.02239 -0.6412 C -0.01302 -0.63819 -0.00434 -0.63124 0.00539 -0.62847 C 0.04375 -0.61759 0.08039 -0.59976 0.11927 -0.59143 C 0.12587 -0.58796 0.13073 -0.58518 0.13733 -0.5831 C 0.13872 -0.58217 0.13993 -0.58078 0.1415 -0.58009 C 0.14323 -0.57939 0.14532 -0.57985 0.14688 -0.5787 C 0.14827 -0.57777 0.14879 -0.57569 0.15 -0.57453 C 0.15139 -0.57337 0.15295 -0.57268 0.15434 -0.57175 C 0.15539 -0.57036 0.15625 -0.56851 0.15747 -0.56735 C 0.15851 -0.56643 0.1599 -0.56689 0.16077 -0.56597 C 0.17778 -0.5486 0.15504 -0.56735 0.17136 -0.55462 C 0.17657 -0.54536 0.18316 -0.53819 0.18941 -0.53055 C 0.19983 -0.51782 0.20903 -0.50347 0.21789 -0.48935 C 0.2217 -0.48356 0.22639 -0.47847 0.22986 -0.47245 C 0.2448 -0.44629 0.25955 -0.41828 0.2724 -0.39004 C 0.27674 -0.38055 0.28021 -0.36921 0.28507 -0.36041 C 0.28577 -0.35717 0.28681 -0.35393 0.28733 -0.35046 C 0.2882 -0.34583 0.28924 -0.3361 0.28924 -0.3361 C 0.29045 -0.30416 0.29358 -0.27407 0.29688 -0.24259 C 0.29445 -0.19907 0.29306 -0.16805 0.28299 -0.12777 C 0.28108 -0.1199 0.27934 -0.10208 0.27552 -0.09374 C 0.27223 -0.08657 0.26754 -0.08055 0.26389 -0.07384 C 0.2566 -0.06041 0.2573 -0.05462 0.24688 -0.04259 C 0.24445 -0.03981 0.24132 -0.03726 0.23941 -0.03402 C 0.23716 -0.03055 0.23629 -0.02592 0.23386 -0.02268 C 0.23195 -0.01967 0.22865 -0.01851 0.22657 -0.01573 C 0.21459 0.00024 0.20018 0.02848 0.18299 0.03403 C 0.17674 0.03311 0.17275 0.03172 0.16702 0.02964 C 0.16233 0.02547 0.15903 0.01968 0.15434 0.01552 C 0.14931 0.00533 0.14844 -0.01272 0.15643 -0.0199 C 0.15903 -0.02499 0.16077 -0.02499 0.16493 -0.02708 C 0.16459 -0.02476 0.16389 -0.0199 0.16389 -0.0199 " pathEditMode="relative" ptsTypes="fffffffffffffffffffffffffffffffffffffffffffffffffffffA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irka\AppData\Local\Microsoft\Windows\Temporary Internet Files\Content.IE5\3XYXL3D0\MP90043948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2160240" cy="1512168"/>
          </a:xfrm>
          <a:prstGeom prst="rect">
            <a:avLst/>
          </a:prstGeom>
          <a:noFill/>
        </p:spPr>
      </p:pic>
      <p:pic>
        <p:nvPicPr>
          <p:cNvPr id="2051" name="Picture 3" descr="C:\Users\Jirka\AppData\Local\Microsoft\Windows\Temporary Internet Files\Content.IE5\DB7PSKPI\MP9004222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260648"/>
            <a:ext cx="1639044" cy="1701651"/>
          </a:xfrm>
          <a:prstGeom prst="rect">
            <a:avLst/>
          </a:prstGeom>
          <a:noFill/>
        </p:spPr>
      </p:pic>
      <p:pic>
        <p:nvPicPr>
          <p:cNvPr id="2055" name="Picture 7" descr="C:\Users\Jirka\AppData\Local\Microsoft\Windows\Temporary Internet Files\Content.IE5\ZK3K576Y\MC90043421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717032"/>
            <a:ext cx="2160240" cy="1240532"/>
          </a:xfrm>
          <a:prstGeom prst="rect">
            <a:avLst/>
          </a:prstGeom>
          <a:noFill/>
        </p:spPr>
      </p:pic>
      <p:pic>
        <p:nvPicPr>
          <p:cNvPr id="2056" name="Picture 8" descr="C:\Users\Jirka\AppData\Local\Microsoft\Windows\Temporary Internet Files\Content.IE5\ZK3K576Y\MP90034148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645024"/>
            <a:ext cx="1728192" cy="1512168"/>
          </a:xfrm>
          <a:prstGeom prst="rect">
            <a:avLst/>
          </a:prstGeom>
          <a:noFill/>
        </p:spPr>
      </p:pic>
      <p:pic>
        <p:nvPicPr>
          <p:cNvPr id="2058" name="Picture 10" descr="C:\Users\Jirka\AppData\Local\Microsoft\Windows\Temporary Internet Files\Content.IE5\ZK3K576Y\MC9000889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2132856"/>
            <a:ext cx="1427378" cy="1793138"/>
          </a:xfrm>
          <a:prstGeom prst="rect">
            <a:avLst/>
          </a:prstGeom>
          <a:noFill/>
        </p:spPr>
      </p:pic>
      <p:sp>
        <p:nvSpPr>
          <p:cNvPr id="13" name="Elipsa 12"/>
          <p:cNvSpPr/>
          <p:nvPr/>
        </p:nvSpPr>
        <p:spPr>
          <a:xfrm>
            <a:off x="0" y="5517232"/>
            <a:ext cx="2195736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FF0000"/>
                </a:solidFill>
              </a:rPr>
              <a:t>HEADMASTER‘S OFFICE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123728" y="6021288"/>
            <a:ext cx="172819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GYM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3635896" y="5445224"/>
            <a:ext cx="172819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OFFICE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076056" y="5949280"/>
            <a:ext cx="1944216" cy="7647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FF0000"/>
                </a:solidFill>
              </a:rPr>
              <a:t>LABORATORY</a:t>
            </a:r>
          </a:p>
        </p:txBody>
      </p:sp>
      <p:sp>
        <p:nvSpPr>
          <p:cNvPr id="17" name="Elipsa 16"/>
          <p:cNvSpPr/>
          <p:nvPr/>
        </p:nvSpPr>
        <p:spPr>
          <a:xfrm>
            <a:off x="6804248" y="5517232"/>
            <a:ext cx="2339752" cy="72008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PLAYGROUND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6296 C 0.00225 -0.07292 -0.00521 -0.06042 0.00434 -0.07129 C 0.01545 -0.08403 0.02517 -0.09606 0.03732 -0.10694 C 0.04948 -0.11759 0.05972 -0.13079 0.07361 -0.13796 C 0.07882 -0.14375 0.08472 -0.15278 0.09166 -0.15509 C 0.09583 -0.15648 0.10434 -0.15787 0.10434 -0.15764 C 0.12777 -0.17037 0.15503 -0.17014 0.17986 -0.17222 C 0.21163 -0.17477 0.24305 -0.17731 0.27465 -0.18194 C 0.29079 -0.18426 0.30607 -0.18935 0.32135 -0.19629 C 0.32986 -0.2 0.34687 -0.20764 0.34687 -0.20741 C 0.36562 -0.22917 0.34149 -0.20393 0.3651 -0.22037 C 0.37118 -0.22454 0.37639 -0.23055 0.38211 -0.23588 C 0.4026 -0.25532 0.42239 -0.27292 0.44375 -0.2912 C 0.45694 -0.30231 0.47204 -0.30879 0.48524 -0.31967 C 0.4934 -0.32639 0.50416 -0.33565 0.51284 -0.34097 C 0.53941 -0.35741 0.52309 -0.34329 0.54809 -0.36366 C 0.55989 -0.37338 0.57343 -0.38565 0.58211 -0.40046 C 0.59826 -0.42824 0.57517 -0.39884 0.59583 -0.42315 C 0.60225 -0.44004 0.60677 -0.45162 0.60972 -0.46991 C 0.61406 -0.52338 0.62326 -0.58403 0.60121 -0.63032 C 0.59635 -0.65694 0.60277 -0.62592 0.59479 -0.65301 C 0.59097 -0.6662 0.58854 -0.68148 0.5842 -0.69421 C 0.57239 -0.72893 0.57864 -0.70741 0.56927 -0.72963 C 0.56458 -0.74074 0.5592 -0.75301 0.55225 -0.76227 C 0.51632 -0.81018 0.46406 -0.84004 0.41389 -0.84722 C 0.40468 -0.85092 0.39583 -0.85254 0.38628 -0.8544 C 0.36927 -0.85787 0.35312 -0.86412 0.33628 -0.86574 C 0.23142 -0.86458 0.24253 -0.8662 0.17986 -0.85717 C 0.1592 -0.84977 0.14079 -0.83542 0.12031 -0.82754 C 0.1125 -0.8206 0.10347 -0.81597 0.09583 -0.80903 C 0.07951 -0.79421 0.06597 -0.77477 0.05121 -0.75787 C 0.04097 -0.73333 0.0276 -0.71134 0.01718 -0.68704 C 0.01284 -0.67662 0.01093 -0.6662 0.00642 -0.65579 C 0.0026 -0.6331 -0.00521 -0.61204 -0.00938 -0.58912 C -0.01198 -0.575 -0.01511 -0.56088 -0.01684 -0.54653 C -0.01841 -0.53426 -0.01823 -0.51782 -0.02118 -0.50555 C -0.02483 -0.49051 -0.03872 -0.45903 -0.04775 -0.44861 C -0.05521 -0.44004 -0.06285 -0.43657 -0.07223 -0.43449 C -0.10157 -0.41875 -0.13629 -0.42847 -0.16684 -0.43727 C -0.17223 -0.44097 -0.17709 -0.44097 -0.18282 -0.44305 C -0.18924 -0.4456 -0.19532 -0.44954 -0.20191 -0.45162 C -0.20643 -0.45555 -0.21059 -0.45717 -0.2158 -0.45856 C -0.21719 -0.45995 -0.21858 -0.4618 -0.22014 -0.46296 C -0.22205 -0.46458 -0.22448 -0.46528 -0.22639 -0.46713 C -0.2316 -0.47199 -0.23507 -0.4794 -0.24028 -0.48426 C -0.24584 -0.49907 -0.23855 -0.48102 -0.24566 -0.49421 C -0.24966 -0.50162 -0.25035 -0.51111 -0.25191 -0.51967 C -0.25105 -0.53611 -0.25157 -0.54792 -0.24236 -0.55926 C -0.24028 -0.56829 -0.24323 -0.55972 -0.23716 -0.56504 C -0.23611 -0.56597 -0.23577 -0.56805 -0.2349 -0.56921 C -0.23403 -0.57037 -0.2224 -0.58055 -0.22223 -0.58055 C -0.21927 -0.58194 -0.2158 -0.58148 -0.21268 -0.58194 C -0.19983 -0.58819 -0.19445 -0.58449 -0.17639 -0.58356 C -0.16424 -0.57477 -0.15591 -0.56319 -0.14983 -0.54653 C -0.15087 -0.52106 -0.1474 -0.51319 -0.16476 -0.50555 C -0.17118 -0.50602 -0.17761 -0.50579 -0.18386 -0.50694 C -0.18716 -0.50764 -0.18924 -0.51829 -0.18924 -0.51805 C -0.1875 -0.52292 -0.18525 -0.52731 -0.18282 -0.53102 C -0.18125 -0.53356 -0.17743 -0.53796 -0.17743 -0.53773 C -0.17205 -0.5331 -0.17118 -0.53241 -0.17743 -0.52824 C -0.17848 -0.5287 -0.18073 -0.52963 -0.18073 -0.5294 " pathEditMode="relative" rAng="0" ptsTypes="ffffffffff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72" y="-4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3 -0.08541 C 0.02153 -0.0875 0.0158 -0.09097 0.00903 -0.09259 C -3.88889E-6 -0.09745 -0.00833 -0.10324 -0.01753 -0.10671 C -0.02326 -0.11273 -0.02743 -0.11551 -0.03454 -0.11805 C -0.04166 -0.12453 -0.04948 -0.12754 -0.05677 -0.13379 C -0.06788 -0.14328 -0.07916 -0.15231 -0.09097 -0.16064 C -0.09774 -0.16551 -0.1026 -0.17384 -0.10902 -0.17916 C -0.11979 -0.18796 -0.13211 -0.19722 -0.14201 -0.2074 C -0.16232 -0.22824 -0.1835 -0.25926 -0.20052 -0.28402 C -0.20555 -0.2912 -0.20833 -0.30069 -0.21319 -0.3081 C -0.21684 -0.32314 -0.22378 -0.33588 -0.22812 -0.35069 C -0.23402 -0.37037 -0.23802 -0.38796 -0.24305 -0.4074 C -0.24583 -0.43078 -0.24878 -0.4537 -0.25156 -0.47708 C -0.25121 -0.50879 -0.25191 -0.54051 -0.25052 -0.57199 C -0.25 -0.58611 -0.23663 -0.6125 -0.23125 -0.62592 C -0.22673 -0.63726 -0.22291 -0.65 -0.21649 -0.65995 C -0.19132 -0.69953 -0.15538 -0.71226 -0.12066 -0.73078 C -0.11302 -0.73472 -0.10607 -0.74074 -0.09826 -0.74375 C -0.07239 -0.75347 -0.0434 -0.7574 -0.01649 -0.75926 C 0.03108 -0.75833 0.04011 -0.76111 0.075 -0.75509 C 0.09462 -0.75162 0.11181 -0.7412 0.13143 -0.73796 C 0.15243 -0.72592 0.17379 -0.71273 0.19532 -0.70254 C 0.20955 -0.6875 0.22674 -0.67754 0.23993 -0.65995 C 0.25365 -0.64166 0.26424 -0.61828 0.27396 -0.59606 C 0.27466 -0.59097 0.27483 -0.58564 0.27605 -0.58055 C 0.27726 -0.57546 0.28143 -0.56643 0.28143 -0.5662 C 0.2908 -0.51458 0.28264 -0.45532 0.28039 -0.40185 C 0.28056 -0.39699 0.27466 -0.35578 0.28577 -0.34652 C 0.29809 -0.32037 0.32171 -0.30671 0.34323 -0.29838 C 0.35 -0.2956 0.35174 -0.29444 0.35903 -0.29259 C 0.36337 -0.29143 0.37188 -0.28981 0.37188 -0.28958 C 0.38351 -0.29027 0.39532 -0.29027 0.40695 -0.2912 C 0.4125 -0.29166 0.41719 -0.29699 0.42292 -0.29838 C 0.42674 -0.30208 0.43125 -0.30277 0.43473 -0.30671 C 0.44132 -0.31435 0.43612 -0.31134 0.44202 -0.31389 C 0.45504 -0.33125 0.46875 -0.34606 0.48247 -0.36203 C 0.48768 -0.36805 0.49393 -0.37268 0.49931 -0.37777 C 0.50816 -0.38564 0.51528 -0.39722 0.52084 -0.40879 C 0.52257 -0.41828 0.52396 -0.42314 0.52709 -0.43171 C 0.52691 -0.44351 0.52691 -0.45532 0.52605 -0.46713 C 0.52448 -0.48703 0.50556 -0.52338 0.49098 -0.52801 C 0.48247 -0.53518 0.47622 -0.53865 0.4665 -0.54074 C 0.4533 -0.55023 0.42153 -0.53889 0.40487 -0.53518 C 0.39723 -0.52824 0.38768 -0.52777 0.38039 -0.51944 C 0.37796 -0.51666 0.37518 -0.51435 0.37292 -0.51111 C 0.36737 -0.50324 0.36355 -0.49143 0.35695 -0.48541 C 0.35573 -0.47569 0.35296 -0.46736 0.35174 -0.45717 C 0.35417 -0.4331 0.35087 -0.43819 0.36129 -0.42731 C 0.36285 -0.42569 0.36389 -0.42338 0.36546 -0.42176 C 0.36754 -0.41967 0.3698 -0.41782 0.37188 -0.41597 C 0.37292 -0.41504 0.375 -0.41319 0.375 -0.41296 C 0.3783 -0.41365 0.3816 -0.41365 0.38473 -0.41458 C 0.38872 -0.4162 0.39306 -0.42569 0.39532 -0.43009 C 0.39879 -0.4493 0.4 -0.47592 0.38351 -0.48125 C 0.38091 -0.47384 0.37917 -0.46713 0.38681 -0.46713 " pathEditMode="relative" rAng="0" ptsTypes="ffffffffffffffffffffffffffffffffffffffffffffffffffffff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0" y="-3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6 -0.07338 C 0.00208 -0.07638 -0.00643 -0.08101 -0.01441 -0.08333 C -0.03299 -0.09421 -0.05244 -0.11203 -0.06441 -0.13449 C -0.07292 -0.14953 -0.07796 -0.16875 -0.08351 -0.18657 C -0.08872 -0.20277 -0.0948 -0.21759 -0.09844 -0.23472 C -0.10035 -0.27222 -0.09983 -0.31689 -0.08889 -0.35231 C -0.0875 -0.36319 -0.08768 -0.3743 -0.08577 -0.38495 C -0.08421 -0.39398 -0.08073 -0.40208 -0.0783 -0.41064 C -0.06962 -0.4831 -0.03004 -0.54097 0.00798 -0.59074 C 0.01614 -0.60162 0.06302 -0.63726 0.06649 -0.64027 C 0.0776 -0.65 0.09149 -0.65254 0.10364 -0.66018 C 0.121 -0.67106 0.13819 -0.68356 0.15677 -0.69004 C 0.18819 -0.70115 0.21423 -0.7074 0.24722 -0.71134 C 0.2526 -0.71203 0.25781 -0.71365 0.26319 -0.71412 C 0.27534 -0.7155 0.29947 -0.71689 0.29947 -0.71666 C 0.32447 -0.72129 0.34982 -0.72245 0.375 -0.72407 C 0.40052 -0.72361 0.42604 -0.72453 0.45156 -0.72268 C 0.47725 -0.72083 0.50381 -0.70463 0.52708 -0.69143 C 0.55711 -0.6743 0.58524 -0.65555 0.61423 -0.63472 C 0.63506 -0.61967 0.62586 -0.63078 0.64513 -0.61203 C 0.671 -0.5868 0.65885 -0.59675 0.68125 -0.57083 C 0.70486 -0.54328 0.73819 -0.51157 0.75468 -0.47569 C 0.75625 -0.46365 0.75972 -0.45416 0.76423 -0.44328 C 0.7684 -0.4199 0.76545 -0.43472 0.77378 -0.39907 C 0.77482 -0.39444 0.77708 -0.38495 0.77708 -0.38472 C 0.77743 -0.37893 0.77777 -0.37268 0.77812 -0.36666 C 0.77881 -0.35671 0.7802 -0.3368 0.7802 -0.33657 C 0.77864 -0.27847 0.78506 -0.24398 0.77274 -0.19768 C 0.7684 -0.18148 0.76076 -0.15439 0.75052 -0.14236 C 0.74027 -0.13078 0.74114 -0.13263 0.73229 -0.1155 C 0.72048 -0.09259 0.7052 -0.06944 0.68871 -0.05185 C 0.67569 -0.03796 0.65989 -0.03009 0.64618 -0.01805 C 0.6052 0.01829 0.56354 0.04468 0.51423 0.05 C 0.49965 0.04862 0.48489 0.05 0.47066 0.04607 C 0.46666 0.04537 0.46371 0.04213 0.46006 0.04005 C 0.44409 0.03218 0.42795 0.02385 0.41319 0.01204 C 0.38732 -0.00879 0.40937 0.00487 0.39201 -0.00509 C 0.38524 -0.01226 0.37968 -0.0206 0.37378 -0.02916 C 0.37239 -0.03125 0.36493 -0.04074 0.36319 -0.0449 C 0.35694 -0.06157 0.35121 -0.07893 0.34513 -0.09583 C 0.34409 -0.10138 0.34288 -0.1074 0.34201 -0.11296 C 0.3427 -0.12222 0.34288 -0.13171 0.34409 -0.1412 C 0.34513 -0.15046 0.35868 -0.16805 0.36527 -0.17222 C 0.36996 -0.18125 0.37986 -0.18657 0.38767 -0.18958 C 0.39218 -0.18888 0.39704 -0.18912 0.40156 -0.18819 C 0.40763 -0.18588 0.41145 -0.17338 0.41319 -0.16666 C 0.41284 -0.1625 0.41336 -0.15787 0.41215 -0.15393 C 0.41111 -0.15092 0.40677 -0.14699 0.40677 -0.14699 C 0.39201 -0.1493 0.39392 -0.15 0.39392 -0.16944 " pathEditMode="relative" rAng="0" ptsTypes="ffffffffffffffffffffffffffffffffffffffffffffffffA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29" y="-2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11111E-6 C 0.00434 -0.00625 0.00885 -0.0088 0.01475 -0.01134 C 0.0276 -0.02847 0.04757 -0.03518 0.06059 -0.05255 C 0.07013 -0.06528 0.07465 -0.07685 0.08177 -0.09097 C 0.08732 -0.10208 0.09531 -0.11065 0.10104 -0.12199 C 0.1085 -0.1368 0.11354 -0.15417 0.11909 -0.17037 C 0.12031 -0.17361 0.12135 -0.17685 0.12222 -0.18032 C 0.12413 -0.18773 0.1276 -0.20301 0.1276 -0.20278 C 0.13385 -0.26273 0.13038 -0.30324 0.12864 -0.37731 C 0.12847 -0.38611 0.12448 -0.40949 0.12118 -0.41852 C 0.10607 -0.46088 0.08541 -0.48796 0.0585 -0.51643 C 0.04757 -0.52801 0.03246 -0.52986 0.02118 -0.54051 C 0.00711 -0.5537 -0.00816 -0.56736 -0.02448 -0.57454 C -0.05018 -0.60046 -0.08125 -0.61528 -0.11077 -0.63125 C -0.13785 -0.64583 -0.10521 -0.63148 -0.13195 -0.64398 C -0.15591 -0.65509 -0.18125 -0.66111 -0.2066 -0.66389 C -0.26476 -0.66204 -0.279 -0.66227 -0.32136 -0.65532 C -0.33368 -0.65046 -0.34896 -0.64745 -0.35973 -0.63704 C -0.39202 -0.60555 -0.41493 -0.56134 -0.4448 -0.52639 C -0.45625 -0.49768 -0.47066 -0.46967 -0.47987 -0.43981 C -0.48056 -0.43518 -0.48143 -0.43032 -0.48195 -0.42569 C -0.48282 -0.41759 -0.48421 -0.40139 -0.48421 -0.40116 C -0.48368 -0.35741 -0.48716 -0.30092 -0.47882 -0.25532 C -0.47778 -0.24028 -0.47587 -0.22731 -0.4724 -0.21296 C -0.46858 -0.15602 -0.47066 -0.19282 -0.47344 -0.06967 C -0.47362 -0.05949 -0.475 -0.04653 -0.47778 -0.03704 C -0.49237 0.01158 -0.51563 0.0463 -0.5448 0.0794 C -0.55365 0.08958 -0.56216 0.10116 -0.5724 0.10903 C -0.59618 0.12685 -0.62535 0.13681 -0.65226 0.14028 C -0.68525 0.1507 -0.66441 0.14537 -0.73629 0.14028 C -0.74827 0.13935 -0.75816 0.12824 -0.77032 0.12616 C -0.77813 0.11875 -0.78646 0.11273 -0.7948 0.10625 C -0.8007 0.10162 -0.81285 0.09352 -0.81285 0.09375 C -0.825 0.07431 -0.81129 0.09352 -0.82448 0.08079 C -0.83091 0.07454 -0.83525 0.06435 -0.83941 0.05533 C -0.8408 0.04607 -0.84237 0.03727 -0.84375 0.02824 C -0.84254 0.01759 -0.84184 -0.00463 -0.83629 -0.01574 C -0.83507 -0.01829 -0.83351 -0.02037 -0.83195 -0.02268 C -0.83091 -0.0243 -0.82969 -0.02546 -0.82882 -0.02708 C -0.825 -0.03426 -0.82084 -0.04051 -0.81493 -0.04537 C -0.81025 -0.05393 -0.80573 -0.05463 -0.79896 -0.05972 C -0.78368 -0.0713 -0.77396 -0.07477 -0.75643 -0.07662 C -0.72327 -0.07245 -0.725 -0.075 -0.70243 -0.05972 C -0.69966 -0.05278 -0.69532 -0.04838 -0.69046 -0.04398 C -0.68976 -0.0412 -0.68907 -0.03842 -0.68837 -0.03565 C -0.68802 -0.03426 -0.68733 -0.03125 -0.68733 -0.03102 C -0.68837 -0.01505 -0.68716 -0.01134 -0.69584 -0.00139 C -0.7007 0.00417 -0.69966 0.00648 -0.70643 0.00833 C -0.71077 0.01273 -0.71476 0.01296 -0.71927 0.0169 C -0.74375 0.01528 -0.73507 0.01366 -0.7533 0.01134 C -0.75174 0.00232 -0.75278 0.00023 -0.74046 0.00695 C -0.73941 0.00741 -0.74098 0.00995 -0.7415 0.01134 C -0.74271 0.01389 -0.74618 0.01597 -0.74792 0.0169 C -0.74896 0.01759 -0.75122 0.01829 -0.75122 0.01852 " pathEditMode="relative" rAng="0" ptsTypes="fffffffffffffffffffffffffffffffffffffffffffffffffffff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503" y="-2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51 -0.08495 C -0.025 -0.08727 -0.05521 -0.08842 -0.08941 -0.0875 C -0.14253 -0.08148 -0.10503 -0.08495 -0.20226 -0.0875 C -0.24687 -0.0919 -0.28837 -0.10417 -0.33194 -0.11875 C -0.34167 -0.12245 -0.35121 -0.12616 -0.36076 -0.13009 C -0.37135 -0.13449 -0.38177 -0.14051 -0.39253 -0.14467 C -0.40191 -0.14745 -0.41198 -0.14815 -0.42135 -0.15162 C -0.46059 -0.16504 -0.50035 -0.18565 -0.53837 -0.2037 C -0.54583 -0.20717 -0.55156 -0.21597 -0.55851 -0.22083 C -0.56476 -0.22523 -0.5717 -0.22754 -0.57778 -0.23241 C -0.58455 -0.23704 -0.59028 -0.24398 -0.59687 -0.24907 C -0.61458 -0.26319 -0.63125 -0.27338 -0.64687 -0.2919 C -0.66875 -0.31782 -0.68108 -0.33981 -0.69792 -0.36967 C -0.70104 -0.38194 -0.70347 -0.39444 -0.70642 -0.40671 C -0.7125 -0.46088 -0.71753 -0.52546 -0.7 -0.57685 C -0.69201 -0.63009 -0.67066 -0.65509 -0.64149 -0.68889 C -0.62639 -0.70648 -0.61198 -0.725 -0.59375 -0.73704 C -0.57014 -0.75254 -0.54653 -0.76065 -0.52135 -0.76829 C -0.48073 -0.78079 -0.50746 -0.77685 -0.47882 -0.77963 C -0.43489 -0.79305 -0.38976 -0.79421 -0.34479 -0.79676 C -0.19531 -0.79583 -0.04618 -0.79676 0.10313 -0.78958 C 0.14028 -0.78356 0.17969 -0.77546 0.21372 -0.75278 C 0.2217 -0.74745 0.22795 -0.73773 0.23611 -0.73287 C 0.24514 -0.72754 0.24566 -0.72801 0.25313 -0.72014 C 0.25608 -0.7169 0.25868 -0.71319 0.26163 -0.71018 C 0.26684 -0.70486 0.27222 -0.69977 0.27761 -0.69467 C 0.2849 -0.6875 0.28767 -0.67731 0.29462 -0.67037 C 0.29722 -0.66319 0.30174 -0.65972 0.30521 -0.65347 C 0.30695 -0.64398 0.31146 -0.63819 0.31597 -0.63079 C 0.32049 -0.61667 0.32153 -0.59815 0.32761 -0.58542 C 0.33889 -0.5618 0.32708 -0.5868 0.34358 -0.54861 C 0.35087 -0.53125 0.3632 -0.5169 0.3691 -0.49884 C 0.37309 -0.48657 0.37761 -0.47477 0.38073 -0.46204 C 0.38507 -0.41435 0.38889 -0.36412 0.38073 -0.31736 C 0.37917 -0.30879 0.37604 -0.29722 0.37326 -0.28889 C 0.37031 -0.27986 0.36372 -0.26204 0.36372 -0.2618 C 0.36198 -0.24583 0.35625 -0.23611 0.35 -0.22222 C 0.34636 -0.21412 0.34462 -0.20555 0.34028 -0.19838 C 0.33715 -0.17685 0.32344 -0.16204 0.31372 -0.14583 C 0.31181 -0.14236 0.31007 -0.13912 0.30851 -0.13565 C 0.30695 -0.13241 0.3059 -0.1287 0.30417 -0.12592 C 0.29462 -0.10949 0.28333 -0.09352 0.27326 -0.07801 C 0.27101 -0.07384 0.25226 -0.05393 0.24774 -0.04907 C 0.24375 -0.03842 0.23472 -0.03518 0.22969 -0.02639 C 0.22309 -0.01481 0.21406 -0.00602 0.20417 0.00046 C 0.19896 0.00741 0.19306 0.0088 0.18611 0.01042 C 0.1632 0.00833 0.14184 -0.00069 0.12326 -0.01944 C 0.11545 -0.02754 0.1092 -0.03819 0.10208 -0.04629 C 0.09306 -0.05717 0.0842 -0.06528 0.07865 -0.08032 C 0.07761 -0.09097 0.07639 -0.09907 0.07326 -0.10879 C 0.07431 -0.12361 0.07552 -0.14236 0.08715 -0.14977 C 0.09028 -0.15185 0.09323 -0.1544 0.0967 -0.15555 C 0.10087 -0.15694 0.10955 -0.15856 0.10955 -0.15856 C 0.12222 -0.15787 0.13507 -0.15764 0.14774 -0.15694 C 0.15313 -0.15671 0.15833 -0.15625 0.16372 -0.15555 C 0.16806 -0.15509 0.17656 -0.15278 0.17656 -0.15278 C 0.19167 -0.14398 0.20104 -0.13009 0.21372 -0.11759 C 0.21649 -0.10602 0.21267 -0.11944 0.21701 -0.11018 C 0.2184 -0.10717 0.21892 -0.1037 0.22014 -0.10023 C 0.21945 -0.07569 0.2224 -0.04977 0.20208 -0.04074 C 0.19271 -0.04467 0.20486 -0.05116 0.20851 -0.05208 C 0.21111 -0.06273 0.21059 -0.05741 0.21059 -0.0662 " pathEditMode="relative" rAng="0" ptsTypes="fffffffffffffff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92" y="-3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cs-CZ" b="1" u="sng" dirty="0" err="1" smtClean="0"/>
              <a:t>People</a:t>
            </a:r>
            <a:r>
              <a:rPr lang="cs-CZ" b="1" u="sng" dirty="0" smtClean="0"/>
              <a:t> in a </a:t>
            </a:r>
            <a:r>
              <a:rPr lang="cs-CZ" b="1" u="sng" dirty="0" err="1"/>
              <a:t>S</a:t>
            </a:r>
            <a:r>
              <a:rPr lang="cs-CZ" b="1" u="sng" dirty="0" err="1" smtClean="0"/>
              <a:t>chool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Mrak 3"/>
          <p:cNvSpPr/>
          <p:nvPr/>
        </p:nvSpPr>
        <p:spPr>
          <a:xfrm>
            <a:off x="611560" y="980728"/>
            <a:ext cx="208823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PUPIL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5796136" y="1124744"/>
            <a:ext cx="208823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TEACHER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>
            <a:off x="2051720" y="2420888"/>
            <a:ext cx="2376264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STUDENT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7055768" y="2204864"/>
            <a:ext cx="208823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FORM TEACHER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Mrak 9"/>
          <p:cNvSpPr/>
          <p:nvPr/>
        </p:nvSpPr>
        <p:spPr>
          <a:xfrm>
            <a:off x="395536" y="3356992"/>
            <a:ext cx="2304256" cy="1152128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COLLEGE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STUDENT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Mrak 10"/>
          <p:cNvSpPr/>
          <p:nvPr/>
        </p:nvSpPr>
        <p:spPr>
          <a:xfrm>
            <a:off x="2051720" y="4509120"/>
            <a:ext cx="208823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CLASSMATE/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SCHOOLMATE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>
            <a:off x="683568" y="5849888"/>
            <a:ext cx="2232248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SCHOOLBOY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SCHOOLGIRL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Mrak 12"/>
          <p:cNvSpPr/>
          <p:nvPr/>
        </p:nvSpPr>
        <p:spPr>
          <a:xfrm>
            <a:off x="5652120" y="3429000"/>
            <a:ext cx="2232248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PROFESSOR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4" name="Mrak 13"/>
          <p:cNvSpPr/>
          <p:nvPr/>
        </p:nvSpPr>
        <p:spPr>
          <a:xfrm>
            <a:off x="6876256" y="4581128"/>
            <a:ext cx="2088232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DEPUTY HEAD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5" name="Mrak 14"/>
          <p:cNvSpPr/>
          <p:nvPr/>
        </p:nvSpPr>
        <p:spPr>
          <a:xfrm>
            <a:off x="4932040" y="5589240"/>
            <a:ext cx="2520280" cy="1008112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HEAD TEACHER</a:t>
            </a:r>
          </a:p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HEADMASTER</a:t>
            </a:r>
            <a:endParaRPr lang="cs-CZ" sz="16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Jirka\AppData\Local\Microsoft\Windows\Temporary Internet Files\Content.IE5\DB7PSKPI\MC9000789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96144" cy="733585"/>
          </a:xfrm>
          <a:prstGeom prst="rect">
            <a:avLst/>
          </a:prstGeom>
          <a:noFill/>
        </p:spPr>
      </p:pic>
      <p:pic>
        <p:nvPicPr>
          <p:cNvPr id="3075" name="Picture 3" descr="C:\Users\Jirka\AppData\Local\Microsoft\Windows\Temporary Internet Files\Content.IE5\3XYXL3D0\MP90043937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348880"/>
            <a:ext cx="851731" cy="658760"/>
          </a:xfrm>
          <a:prstGeom prst="rect">
            <a:avLst/>
          </a:prstGeom>
          <a:noFill/>
        </p:spPr>
      </p:pic>
      <p:pic>
        <p:nvPicPr>
          <p:cNvPr id="3076" name="Picture 4" descr="C:\Users\Jirka\AppData\Local\Microsoft\Windows\Temporary Internet Files\Content.IE5\O9FGIEC9\MM91000108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1872" y="0"/>
            <a:ext cx="1152128" cy="820504"/>
          </a:xfrm>
          <a:prstGeom prst="rect">
            <a:avLst/>
          </a:prstGeom>
          <a:noFill/>
        </p:spPr>
      </p:pic>
      <p:pic>
        <p:nvPicPr>
          <p:cNvPr id="3078" name="Picture 6" descr="C:\Users\Jirka\AppData\Local\Microsoft\Windows\Temporary Internet Files\Content.IE5\DB7PSKPI\MP90040933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124744"/>
            <a:ext cx="1331640" cy="888454"/>
          </a:xfrm>
          <a:prstGeom prst="rect">
            <a:avLst/>
          </a:prstGeom>
          <a:noFill/>
        </p:spPr>
      </p:pic>
      <p:pic>
        <p:nvPicPr>
          <p:cNvPr id="3079" name="Picture 7" descr="C:\Users\Jirka\AppData\Local\Microsoft\Windows\Temporary Internet Files\Content.IE5\ZK3K576Y\MC90038885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3717032"/>
            <a:ext cx="1032569" cy="1001495"/>
          </a:xfrm>
          <a:prstGeom prst="rect">
            <a:avLst/>
          </a:prstGeom>
          <a:noFill/>
        </p:spPr>
      </p:pic>
      <p:pic>
        <p:nvPicPr>
          <p:cNvPr id="3081" name="Picture 9" descr="C:\Users\Jirka\AppData\Local\Microsoft\Windows\Temporary Internet Files\Content.IE5\3XYXL3D0\MP90044224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5661248"/>
            <a:ext cx="1152128" cy="869148"/>
          </a:xfrm>
          <a:prstGeom prst="rect">
            <a:avLst/>
          </a:prstGeom>
          <a:noFill/>
        </p:spPr>
      </p:pic>
      <p:sp>
        <p:nvSpPr>
          <p:cNvPr id="24" name="Mrak 23"/>
          <p:cNvSpPr/>
          <p:nvPr/>
        </p:nvSpPr>
        <p:spPr>
          <a:xfrm>
            <a:off x="323528" y="836712"/>
            <a:ext cx="2088232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66CC"/>
                </a:solidFill>
              </a:rPr>
              <a:t>ŽÁK</a:t>
            </a:r>
            <a:endParaRPr lang="cs-CZ" sz="2800" b="1" dirty="0">
              <a:solidFill>
                <a:srgbClr val="FF66CC"/>
              </a:solidFill>
            </a:endParaRPr>
          </a:p>
        </p:txBody>
      </p:sp>
      <p:sp>
        <p:nvSpPr>
          <p:cNvPr id="25" name="Mrak 24"/>
          <p:cNvSpPr/>
          <p:nvPr/>
        </p:nvSpPr>
        <p:spPr>
          <a:xfrm>
            <a:off x="1763688" y="2204864"/>
            <a:ext cx="2376264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66CC"/>
                </a:solidFill>
              </a:rPr>
              <a:t>STUDENT</a:t>
            </a:r>
            <a:endParaRPr lang="cs-CZ" sz="2400" b="1" dirty="0">
              <a:solidFill>
                <a:srgbClr val="FF66CC"/>
              </a:solidFill>
            </a:endParaRPr>
          </a:p>
        </p:txBody>
      </p:sp>
      <p:sp>
        <p:nvSpPr>
          <p:cNvPr id="26" name="Mrak 25"/>
          <p:cNvSpPr/>
          <p:nvPr/>
        </p:nvSpPr>
        <p:spPr>
          <a:xfrm>
            <a:off x="0" y="3284984"/>
            <a:ext cx="2304256" cy="1152128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66CC"/>
                </a:solidFill>
              </a:rPr>
              <a:t>VYSOKOŠKOLÁK</a:t>
            </a:r>
            <a:endParaRPr lang="cs-CZ" sz="2800" b="1" dirty="0">
              <a:solidFill>
                <a:srgbClr val="FF66CC"/>
              </a:solidFill>
            </a:endParaRPr>
          </a:p>
        </p:txBody>
      </p:sp>
      <p:sp>
        <p:nvSpPr>
          <p:cNvPr id="27" name="Mrak 26"/>
          <p:cNvSpPr/>
          <p:nvPr/>
        </p:nvSpPr>
        <p:spPr>
          <a:xfrm>
            <a:off x="1835696" y="4293096"/>
            <a:ext cx="2088232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66CC"/>
                </a:solidFill>
              </a:rPr>
              <a:t>SPOLUŽÁK</a:t>
            </a:r>
            <a:endParaRPr lang="cs-CZ" sz="2000" b="1" dirty="0">
              <a:solidFill>
                <a:srgbClr val="FF66CC"/>
              </a:solidFill>
            </a:endParaRPr>
          </a:p>
        </p:txBody>
      </p:sp>
      <p:sp>
        <p:nvSpPr>
          <p:cNvPr id="28" name="Mrak 27"/>
          <p:cNvSpPr/>
          <p:nvPr/>
        </p:nvSpPr>
        <p:spPr>
          <a:xfrm>
            <a:off x="395536" y="5661248"/>
            <a:ext cx="2232248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66CC"/>
                </a:solidFill>
              </a:rPr>
              <a:t>ŠKOLÁK/</a:t>
            </a:r>
          </a:p>
          <a:p>
            <a:pPr algn="ctr"/>
            <a:r>
              <a:rPr lang="cs-CZ" b="1" dirty="0" smtClean="0">
                <a:solidFill>
                  <a:srgbClr val="FF66CC"/>
                </a:solidFill>
              </a:rPr>
              <a:t>ŠKOLAČKA</a:t>
            </a:r>
            <a:endParaRPr lang="cs-CZ" b="1" dirty="0">
              <a:solidFill>
                <a:srgbClr val="FF66CC"/>
              </a:solidFill>
            </a:endParaRPr>
          </a:p>
        </p:txBody>
      </p:sp>
      <p:sp>
        <p:nvSpPr>
          <p:cNvPr id="29" name="Mrak 28"/>
          <p:cNvSpPr/>
          <p:nvPr/>
        </p:nvSpPr>
        <p:spPr>
          <a:xfrm>
            <a:off x="5508104" y="908720"/>
            <a:ext cx="2088232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66CC"/>
                </a:solidFill>
              </a:rPr>
              <a:t>UČITEL</a:t>
            </a:r>
            <a:endParaRPr lang="cs-CZ" sz="2800" b="1" dirty="0">
              <a:solidFill>
                <a:srgbClr val="FF66CC"/>
              </a:solidFill>
            </a:endParaRPr>
          </a:p>
        </p:txBody>
      </p:sp>
      <p:sp>
        <p:nvSpPr>
          <p:cNvPr id="30" name="Mrak 29"/>
          <p:cNvSpPr/>
          <p:nvPr/>
        </p:nvSpPr>
        <p:spPr>
          <a:xfrm>
            <a:off x="6732240" y="2132856"/>
            <a:ext cx="2088232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66CC"/>
                </a:solidFill>
              </a:rPr>
              <a:t>TŘÍDNÍ UČITEL</a:t>
            </a:r>
            <a:endParaRPr lang="cs-CZ" sz="2400" b="1" dirty="0">
              <a:solidFill>
                <a:srgbClr val="FF66CC"/>
              </a:solidFill>
            </a:endParaRPr>
          </a:p>
        </p:txBody>
      </p:sp>
      <p:sp>
        <p:nvSpPr>
          <p:cNvPr id="31" name="Mrak 30"/>
          <p:cNvSpPr/>
          <p:nvPr/>
        </p:nvSpPr>
        <p:spPr>
          <a:xfrm>
            <a:off x="5364088" y="3140968"/>
            <a:ext cx="2232248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66CC"/>
                </a:solidFill>
              </a:rPr>
              <a:t>PROFESOR</a:t>
            </a:r>
            <a:endParaRPr lang="cs-CZ" sz="2000" b="1" dirty="0">
              <a:solidFill>
                <a:srgbClr val="FF66CC"/>
              </a:solidFill>
            </a:endParaRPr>
          </a:p>
        </p:txBody>
      </p:sp>
      <p:sp>
        <p:nvSpPr>
          <p:cNvPr id="32" name="Mrak 31"/>
          <p:cNvSpPr/>
          <p:nvPr/>
        </p:nvSpPr>
        <p:spPr>
          <a:xfrm>
            <a:off x="6660232" y="4437112"/>
            <a:ext cx="2088232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66CC"/>
                </a:solidFill>
              </a:rPr>
              <a:t>ZÁSTUPCE ŘEDITELE</a:t>
            </a:r>
            <a:endParaRPr lang="cs-CZ" sz="2000" b="1" dirty="0">
              <a:solidFill>
                <a:srgbClr val="FF66CC"/>
              </a:solidFill>
            </a:endParaRPr>
          </a:p>
        </p:txBody>
      </p:sp>
      <p:sp>
        <p:nvSpPr>
          <p:cNvPr id="33" name="Mrak 32"/>
          <p:cNvSpPr/>
          <p:nvPr/>
        </p:nvSpPr>
        <p:spPr>
          <a:xfrm>
            <a:off x="4932040" y="5517232"/>
            <a:ext cx="2088232" cy="100811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66CC"/>
                </a:solidFill>
              </a:rPr>
              <a:t>ŘEDITEL</a:t>
            </a:r>
            <a:endParaRPr lang="cs-CZ" sz="2400" b="1" dirty="0">
              <a:solidFill>
                <a:srgbClr val="FF66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School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Subjects</a:t>
            </a:r>
            <a:endParaRPr lang="cs-CZ" b="1" u="sng" dirty="0"/>
          </a:p>
        </p:txBody>
      </p:sp>
      <p:sp>
        <p:nvSpPr>
          <p:cNvPr id="10" name="Vodorovný svitek 9"/>
          <p:cNvSpPr/>
          <p:nvPr/>
        </p:nvSpPr>
        <p:spPr>
          <a:xfrm>
            <a:off x="467544" y="1412776"/>
            <a:ext cx="1872208" cy="1224136"/>
          </a:xfrm>
          <a:prstGeom prst="horizontalScroll">
            <a:avLst/>
          </a:prstGeom>
          <a:solidFill>
            <a:srgbClr val="C0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ART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1" name="Vodorovný svitek 10"/>
          <p:cNvSpPr/>
          <p:nvPr/>
        </p:nvSpPr>
        <p:spPr>
          <a:xfrm>
            <a:off x="5220072" y="1412776"/>
            <a:ext cx="1872208" cy="1224136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ENGLISH LANGUAGE AND LITERATURE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12" name="Vodorovný svitek 11"/>
          <p:cNvSpPr/>
          <p:nvPr/>
        </p:nvSpPr>
        <p:spPr>
          <a:xfrm>
            <a:off x="539552" y="3140968"/>
            <a:ext cx="1872208" cy="1224136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GEOGRAPHY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3" name="Vodorovný svitek 12"/>
          <p:cNvSpPr/>
          <p:nvPr/>
        </p:nvSpPr>
        <p:spPr>
          <a:xfrm>
            <a:off x="539552" y="4869160"/>
            <a:ext cx="2088232" cy="1368152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INFORMATION AND COMMUNICATION TECHNOLOGY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14" name="Vodorovný svitek 13"/>
          <p:cNvSpPr/>
          <p:nvPr/>
        </p:nvSpPr>
        <p:spPr>
          <a:xfrm>
            <a:off x="5220072" y="3068960"/>
            <a:ext cx="1872208" cy="1224136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HISTORY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Vodorovný svitek 14"/>
          <p:cNvSpPr/>
          <p:nvPr/>
        </p:nvSpPr>
        <p:spPr>
          <a:xfrm>
            <a:off x="5220072" y="4869160"/>
            <a:ext cx="1872208" cy="1224136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(PE)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PHYSICAL EDUCATION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Jirka\AppData\Local\Microsoft\Windows\Temporary Internet Files\Content.IE5\DB7PSKPI\MP90040942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412776"/>
            <a:ext cx="992444" cy="1152128"/>
          </a:xfrm>
          <a:prstGeom prst="rect">
            <a:avLst/>
          </a:prstGeom>
          <a:noFill/>
        </p:spPr>
      </p:pic>
      <p:pic>
        <p:nvPicPr>
          <p:cNvPr id="4099" name="Picture 3" descr="C:\Users\Jirka\AppData\Local\Microsoft\Windows\Temporary Internet Files\Content.IE5\DB7PSKPI\MP9004022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212976"/>
            <a:ext cx="936104" cy="936104"/>
          </a:xfrm>
          <a:prstGeom prst="rect">
            <a:avLst/>
          </a:prstGeom>
          <a:noFill/>
        </p:spPr>
      </p:pic>
      <p:pic>
        <p:nvPicPr>
          <p:cNvPr id="4100" name="Picture 4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869160"/>
            <a:ext cx="1041957" cy="1132710"/>
          </a:xfrm>
          <a:prstGeom prst="rect">
            <a:avLst/>
          </a:prstGeom>
          <a:noFill/>
        </p:spPr>
      </p:pic>
      <p:pic>
        <p:nvPicPr>
          <p:cNvPr id="4102" name="Picture 6" descr="C:\Users\Jirka\AppData\Local\Microsoft\Windows\Temporary Internet Files\Content.IE5\DB7PSKPI\MP90040078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3068960"/>
            <a:ext cx="1256916" cy="1272544"/>
          </a:xfrm>
          <a:prstGeom prst="rect">
            <a:avLst/>
          </a:prstGeom>
          <a:noFill/>
        </p:spPr>
      </p:pic>
      <p:pic>
        <p:nvPicPr>
          <p:cNvPr id="4104" name="Picture 8" descr="C:\Users\Jirka\AppData\Local\Microsoft\Windows\Temporary Internet Files\Content.IE5\DB7PSKPI\MC90034338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04304" y="4941168"/>
            <a:ext cx="1212635" cy="1284051"/>
          </a:xfrm>
          <a:prstGeom prst="rect">
            <a:avLst/>
          </a:prstGeom>
          <a:noFill/>
        </p:spPr>
      </p:pic>
      <p:sp>
        <p:nvSpPr>
          <p:cNvPr id="23" name="Vodorovný svitek 22"/>
          <p:cNvSpPr/>
          <p:nvPr/>
        </p:nvSpPr>
        <p:spPr>
          <a:xfrm>
            <a:off x="467544" y="1412776"/>
            <a:ext cx="1872208" cy="1224136"/>
          </a:xfrm>
          <a:prstGeom prst="horizontalScroll">
            <a:avLst/>
          </a:prstGeom>
          <a:solidFill>
            <a:srgbClr val="C0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DRAW AND PAINT HERE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4" name="Vodorovný svitek 23"/>
          <p:cNvSpPr/>
          <p:nvPr/>
        </p:nvSpPr>
        <p:spPr>
          <a:xfrm>
            <a:off x="5220072" y="1412776"/>
            <a:ext cx="1872208" cy="1224136"/>
          </a:xfrm>
          <a:prstGeom prst="horizont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SPEAK  ENGLISH HERE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105" name="Picture 9" descr="C:\Users\Jirka\AppData\Local\Microsoft\Windows\Temporary Internet Files\Content.IE5\3XYXL3D0\MP900422869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1412776"/>
            <a:ext cx="1035993" cy="1041076"/>
          </a:xfrm>
          <a:prstGeom prst="rect">
            <a:avLst/>
          </a:prstGeom>
          <a:noFill/>
        </p:spPr>
      </p:pic>
      <p:sp>
        <p:nvSpPr>
          <p:cNvPr id="26" name="Vodorovný svitek 25"/>
          <p:cNvSpPr/>
          <p:nvPr/>
        </p:nvSpPr>
        <p:spPr>
          <a:xfrm>
            <a:off x="539552" y="3140968"/>
            <a:ext cx="1872208" cy="1224136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YOU LEARN ABOUT COUNTRIES AND NATURE </a:t>
            </a:r>
            <a:endParaRPr lang="cs-CZ" sz="1600" b="1" dirty="0">
              <a:solidFill>
                <a:schemeClr val="tx1"/>
              </a:solidFill>
            </a:endParaRPr>
          </a:p>
        </p:txBody>
      </p:sp>
      <p:sp>
        <p:nvSpPr>
          <p:cNvPr id="27" name="Vodorovný svitek 26"/>
          <p:cNvSpPr/>
          <p:nvPr/>
        </p:nvSpPr>
        <p:spPr>
          <a:xfrm>
            <a:off x="5220072" y="3068960"/>
            <a:ext cx="1872208" cy="1224136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LEARN ABOUT THE PAST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8" name="Vodorovný svitek 27"/>
          <p:cNvSpPr/>
          <p:nvPr/>
        </p:nvSpPr>
        <p:spPr>
          <a:xfrm>
            <a:off x="539552" y="4869160"/>
            <a:ext cx="2088232" cy="1368152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LEARN HOW TO WORK WITH PC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29" name="Vodorovný svitek 28"/>
          <p:cNvSpPr/>
          <p:nvPr/>
        </p:nvSpPr>
        <p:spPr>
          <a:xfrm>
            <a:off x="5220072" y="4869160"/>
            <a:ext cx="1872208" cy="1224136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DO EXERCISE HERE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 animBg="1"/>
      <p:bldP spid="24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dorovný svitek 3"/>
          <p:cNvSpPr/>
          <p:nvPr/>
        </p:nvSpPr>
        <p:spPr>
          <a:xfrm>
            <a:off x="467544" y="980728"/>
            <a:ext cx="2304256" cy="1512168"/>
          </a:xfrm>
          <a:prstGeom prst="horizontalScroll">
            <a:avLst/>
          </a:prstGeom>
          <a:solidFill>
            <a:srgbClr val="0070C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MATHEMATICS</a:t>
            </a:r>
          </a:p>
          <a:p>
            <a:pPr algn="ctr"/>
            <a:r>
              <a:rPr lang="cs-CZ" b="1" dirty="0" smtClean="0">
                <a:solidFill>
                  <a:schemeClr val="tx1"/>
                </a:solidFill>
              </a:rPr>
              <a:t>MATHS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5148064" y="764704"/>
            <a:ext cx="2304256" cy="1512168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MUSIC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467544" y="2852936"/>
            <a:ext cx="2304256" cy="1512168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RELIGIOUS EDUCATION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5220072" y="2708920"/>
            <a:ext cx="2304256" cy="1512168"/>
          </a:xfrm>
          <a:prstGeom prst="horizontalScroll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BIOLOGY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539552" y="4653136"/>
            <a:ext cx="2304256" cy="1512168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CHEMISTRY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Vodorovný svitek 8"/>
          <p:cNvSpPr/>
          <p:nvPr/>
        </p:nvSpPr>
        <p:spPr>
          <a:xfrm>
            <a:off x="5220072" y="4581128"/>
            <a:ext cx="2304256" cy="1512168"/>
          </a:xfrm>
          <a:prstGeom prst="horizontalScroll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PHYSICS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Vodorovný svitek 9"/>
          <p:cNvSpPr/>
          <p:nvPr/>
        </p:nvSpPr>
        <p:spPr>
          <a:xfrm>
            <a:off x="467544" y="980728"/>
            <a:ext cx="2304256" cy="1512168"/>
          </a:xfrm>
          <a:prstGeom prst="horizontalScroll">
            <a:avLst/>
          </a:prstGeom>
          <a:solidFill>
            <a:srgbClr val="0070C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COUNT  AND DO CALCULATIONS HERE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Vodorovný svitek 10"/>
          <p:cNvSpPr/>
          <p:nvPr/>
        </p:nvSpPr>
        <p:spPr>
          <a:xfrm>
            <a:off x="5148064" y="764704"/>
            <a:ext cx="2304256" cy="1512168"/>
          </a:xfrm>
          <a:prstGeom prst="horizontalScroll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SING AND PLAY MUSICAL INSTRUMENTS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2" name="Vodorovný svitek 11"/>
          <p:cNvSpPr/>
          <p:nvPr/>
        </p:nvSpPr>
        <p:spPr>
          <a:xfrm>
            <a:off x="467544" y="2852936"/>
            <a:ext cx="2304256" cy="1512168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PRAY AND LEARN ABOUT GOD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Vodorovný svitek 12"/>
          <p:cNvSpPr/>
          <p:nvPr/>
        </p:nvSpPr>
        <p:spPr>
          <a:xfrm>
            <a:off x="5220072" y="2708920"/>
            <a:ext cx="2304256" cy="1512168"/>
          </a:xfrm>
          <a:prstGeom prst="horizontalScroll">
            <a:avLst/>
          </a:prstGeom>
          <a:solidFill>
            <a:srgbClr val="92D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LEARN ABOUT HUMAN BODY AND  ANIMALS HERE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Vodorovný svitek 13"/>
          <p:cNvSpPr/>
          <p:nvPr/>
        </p:nvSpPr>
        <p:spPr>
          <a:xfrm>
            <a:off x="539552" y="4653136"/>
            <a:ext cx="2304256" cy="1512168"/>
          </a:xfrm>
          <a:prstGeom prst="horizontalScroll">
            <a:avLst/>
          </a:prstGeom>
          <a:solidFill>
            <a:srgbClr val="7030A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LEARN ABOUT CHEMICAL ELEMENTS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5" name="Vodorovný svitek 14"/>
          <p:cNvSpPr/>
          <p:nvPr/>
        </p:nvSpPr>
        <p:spPr>
          <a:xfrm>
            <a:off x="5220072" y="4581128"/>
            <a:ext cx="2304256" cy="1512168"/>
          </a:xfrm>
          <a:prstGeom prst="horizontalScroll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YOU LEARN ABOUT THE  PHYSCIAL LAWS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Jirka\AppData\Local\Microsoft\Windows\Temporary Internet Files\Content.IE5\O9FGIEC9\MP900341487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124744"/>
            <a:ext cx="1468760" cy="1047715"/>
          </a:xfrm>
          <a:prstGeom prst="rect">
            <a:avLst/>
          </a:prstGeom>
          <a:noFill/>
        </p:spPr>
      </p:pic>
      <p:pic>
        <p:nvPicPr>
          <p:cNvPr id="1027" name="Picture 3" descr="C:\Users\Jirka\AppData\Local\Microsoft\Windows\Temporary Internet Files\Content.IE5\3XYXL3D0\MC90044179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1124744"/>
            <a:ext cx="939552" cy="939552"/>
          </a:xfrm>
          <a:prstGeom prst="rect">
            <a:avLst/>
          </a:prstGeom>
          <a:noFill/>
        </p:spPr>
      </p:pic>
      <p:pic>
        <p:nvPicPr>
          <p:cNvPr id="1028" name="Picture 4" descr="C:\Users\Jirka\AppData\Local\Microsoft\Windows\Temporary Internet Files\Content.IE5\O9FGIEC9\MP9004236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924944"/>
            <a:ext cx="1049585" cy="1196752"/>
          </a:xfrm>
          <a:prstGeom prst="rect">
            <a:avLst/>
          </a:prstGeom>
          <a:noFill/>
        </p:spPr>
      </p:pic>
      <p:pic>
        <p:nvPicPr>
          <p:cNvPr id="1029" name="Picture 5" descr="C:\Users\Jirka\AppData\Local\Microsoft\Windows\Temporary Internet Files\Content.IE5\3XYXL3D0\MP9003211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2636912"/>
            <a:ext cx="872496" cy="1338876"/>
          </a:xfrm>
          <a:prstGeom prst="rect">
            <a:avLst/>
          </a:prstGeom>
          <a:noFill/>
        </p:spPr>
      </p:pic>
      <p:pic>
        <p:nvPicPr>
          <p:cNvPr id="1030" name="Picture 6" descr="C:\Users\Jirka\AppData\Local\Microsoft\Windows\Temporary Internet Files\Content.IE5\3XYXL3D0\MC90009050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4725144"/>
            <a:ext cx="1430448" cy="1329350"/>
          </a:xfrm>
          <a:prstGeom prst="rect">
            <a:avLst/>
          </a:prstGeom>
          <a:noFill/>
        </p:spPr>
      </p:pic>
      <p:pic>
        <p:nvPicPr>
          <p:cNvPr id="1032" name="Picture 8" descr="C:\Users\Jirka\AppData\Local\Microsoft\Windows\Temporary Internet Files\Content.IE5\O9FGIEC9\MC90019817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4509120"/>
            <a:ext cx="1023376" cy="15565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School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Objects</a:t>
            </a:r>
            <a:endParaRPr lang="cs-CZ" b="1" u="sng" dirty="0"/>
          </a:p>
        </p:txBody>
      </p:sp>
      <p:pic>
        <p:nvPicPr>
          <p:cNvPr id="2050" name="Picture 2" descr="C:\Users\Jirka\AppData\Local\Microsoft\Windows\Temporary Internet Files\Content.IE5\ZK3K576Y\MP900438739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1800200" cy="1296144"/>
          </a:xfrm>
          <a:prstGeom prst="rect">
            <a:avLst/>
          </a:prstGeom>
          <a:noFill/>
        </p:spPr>
      </p:pic>
      <p:pic>
        <p:nvPicPr>
          <p:cNvPr id="2054" name="Picture 6" descr="C:\Users\Jirka\AppData\Local\Microsoft\Windows\Temporary Internet Files\Content.IE5\3XYXL3D0\MC90008865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196752"/>
            <a:ext cx="1908123" cy="1152128"/>
          </a:xfrm>
          <a:prstGeom prst="rect">
            <a:avLst/>
          </a:prstGeom>
          <a:noFill/>
        </p:spPr>
      </p:pic>
      <p:pic>
        <p:nvPicPr>
          <p:cNvPr id="2059" name="Picture 11" descr="C:\Users\Jirka\AppData\Local\Microsoft\Windows\Temporary Internet Files\Content.IE5\DB7PSKPI\MC90032628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2780928"/>
            <a:ext cx="1825142" cy="1005840"/>
          </a:xfrm>
          <a:prstGeom prst="rect">
            <a:avLst/>
          </a:prstGeom>
          <a:noFill/>
        </p:spPr>
      </p:pic>
      <p:pic>
        <p:nvPicPr>
          <p:cNvPr id="2061" name="Picture 13" descr="C:\Users\Jirka\AppData\Local\Microsoft\Windows\Temporary Internet Files\Content.IE5\O9FGIEC9\MC90029092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861048"/>
            <a:ext cx="1692998" cy="1089774"/>
          </a:xfrm>
          <a:prstGeom prst="rect">
            <a:avLst/>
          </a:prstGeom>
          <a:noFill/>
        </p:spPr>
      </p:pic>
      <p:pic>
        <p:nvPicPr>
          <p:cNvPr id="2062" name="Picture 14" descr="C:\Users\Jirka\AppData\Local\Microsoft\Windows\Temporary Internet Files\Content.IE5\ZK3K576Y\MC90019916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4005064"/>
            <a:ext cx="1244272" cy="936104"/>
          </a:xfrm>
          <a:prstGeom prst="rect">
            <a:avLst/>
          </a:prstGeom>
          <a:noFill/>
        </p:spPr>
      </p:pic>
      <p:sp>
        <p:nvSpPr>
          <p:cNvPr id="17" name="Elipsa 16"/>
          <p:cNvSpPr/>
          <p:nvPr/>
        </p:nvSpPr>
        <p:spPr>
          <a:xfrm>
            <a:off x="261508" y="5373216"/>
            <a:ext cx="2088232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FF0000"/>
                </a:solidFill>
              </a:rPr>
              <a:t>BLACKBOARD</a:t>
            </a:r>
          </a:p>
        </p:txBody>
      </p:sp>
      <p:sp>
        <p:nvSpPr>
          <p:cNvPr id="18" name="Elipsa 17"/>
          <p:cNvSpPr/>
          <p:nvPr/>
        </p:nvSpPr>
        <p:spPr>
          <a:xfrm>
            <a:off x="2051720" y="5949280"/>
            <a:ext cx="1872208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CHALK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3923928" y="5373216"/>
            <a:ext cx="1872208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FILE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5364088" y="5949280"/>
            <a:ext cx="1872208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RUBBER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6948264" y="5301208"/>
            <a:ext cx="1872208" cy="57606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RULER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07 -0.08148 C 0.01146 -0.08773 0.01076 -0.09398 0.01458 -0.09861 C 0.01979 -0.11273 0.03142 -0.12292 0.03993 -0.13264 C 0.06354 -0.15857 0.09028 -0.16459 0.11962 -0.16806 C 0.19357 -0.16736 0.2625 -0.16736 0.33472 -0.16111 C 0.33906 -0.15973 0.3434 -0.15834 0.34739 -0.15672 C 0.35156 -0.1551 0.35521 -0.15255 0.3592 -0.15116 C 0.37014 -0.14699 0.38229 -0.14584 0.39323 -0.13982 C 0.44357 -0.11181 0.48403 -0.08473 0.5401 -0.0801 C 0.56545 -0.08172 0.58958 -0.08403 0.61458 -0.08727 C 0.61771 -0.0882 0.62083 -0.08935 0.62413 -0.09005 C 0.63055 -0.09121 0.64323 -0.09283 0.64323 -0.0926 C 0.6559 -0.09723 0.66875 -0.10093 0.6816 -0.10417 C 0.69687 -0.11598 0.72535 -0.13334 0.7368 -0.15116 C 0.74219 -0.15973 0.74844 -0.1676 0.75364 -0.17662 C 0.7592 -0.18588 0.76285 -0.19653 0.76753 -0.20648 C 0.7691 -0.20973 0.77222 -0.21158 0.77413 -0.21482 C 0.77934 -0.22385 0.77934 -0.22778 0.78368 -0.2375 C 0.79375 -0.25926 0.80208 -0.28218 0.80694 -0.30718 C 0.81059 -0.34746 0.80868 -0.32037 0.80607 -0.40787 C 0.80434 -0.46459 0.79601 -0.51551 0.7783 -0.56667 C 0.76875 -0.59398 0.76094 -0.62732 0.74635 -0.65047 C 0.74219 -0.65672 0.73698 -0.66135 0.73264 -0.66736 C 0.71823 -0.68727 0.70607 -0.70834 0.68785 -0.72269 C 0.64948 -0.75301 0.60642 -0.76551 0.56198 -0.76806 C 0.51319 -0.78079 0.46024 -0.7794 0.41024 -0.78218 C 0.35694 -0.78125 0.30382 -0.78125 0.25069 -0.7794 C 0.22917 -0.77871 0.21805 -0.74792 0.20486 -0.73125 C 0.19913 -0.71574 0.19566 -0.7007 0.1908 -0.68449 C 0.18923 -0.66158 0.18559 -0.63912 0.18351 -0.61644 C 0.18194 -0.56042 0.19201 -0.49885 0.1783 -0.44607 C 0.17656 -0.43102 0.16962 -0.41644 0.16562 -0.40209 C 0.1625 -0.39098 0.16163 -0.37848 0.15694 -0.36806 C 0.14739 -0.3463 0.13611 -0.3294 0.12309 -0.31135 C 0.10972 -0.29283 0.09826 -0.2713 0.07934 -0.2632 C 0.06996 -0.25209 0.06094 -0.25023 0.04965 -0.24468 C 0.03576 -0.2456 0.0217 -0.24584 0.00816 -0.24746 C -0.01268 -0.25 -0.03125 -0.26366 -0.04827 -0.27871 C -0.05486 -0.28449 -0.05972 -0.29491 -0.06632 -0.30139 C -0.07257 -0.31528 -0.07587 -0.32963 -0.08125 -0.34398 C -0.08212 -0.35787 -0.08368 -0.36991 -0.08021 -0.3838 C -0.07691 -0.39676 -0.07448 -0.3926 -0.06945 -0.39931 C -0.06198 -0.40926 -0.04618 -0.42871 -0.03542 -0.43334 C -0.03073 -0.4375 -0.01945 -0.44051 -0.01945 -0.44028 C -0.01458 -0.44005 -0.00955 -0.44051 -0.00469 -0.43912 C 1.66667E-6 -0.43773 0.00417 -0.42848 0.00816 -0.42477 C 0.01146 -0.41806 0.01476 -0.41412 0.01771 -0.40648 C 0.02014 -0.39931 0.02101 -0.39121 0.02309 -0.3838 C 0.02239 -0.37639 0.02205 -0.36852 0.02083 -0.36111 C 0.01996 -0.35533 0.01076 -0.34468 0.00694 -0.33982 C -0.00243 -0.34144 -0.00104 -0.34144 -0.00781 -0.34815 C -0.00851 -0.34954 -0.00972 -0.35093 -0.0099 -0.35255 C -0.01042 -0.35857 -0.00556 -0.37107 -0.00139 -0.37385 C 0.00156 -0.37593 0.00521 -0.37523 0.00816 -0.37523 " pathEditMode="relative" rAng="0" ptsTypes="fffffffffffffffffffffffffffffffffffffffffffffffffffffA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330" y="-3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C -0.00486 -0.00463 -0.00902 -0.00787 -0.01493 -0.00972 C -0.03437 -0.02454 -0.05382 -0.03658 -0.07448 -0.04838 C -0.10208 -0.06389 -0.13159 -0.07662 -0.15538 -0.10209 C -0.18646 -0.13542 -0.21284 -0.17755 -0.23941 -0.2169 C -0.2585 -0.24514 -0.27673 -0.27986 -0.28298 -0.31759 C -0.28229 -0.37963 -0.28402 -0.40046 -0.27239 -0.44954 C -0.26319 -0.48843 -0.24531 -0.51806 -0.22552 -0.54746 C -0.21996 -0.55579 -0.21493 -0.56551 -0.2085 -0.57292 C -0.20034 -0.58218 -0.1901 -0.58796 -0.1809 -0.5956 C -0.17482 -0.6007 -0.16961 -0.60834 -0.16284 -0.61134 C -0.14375 -0.62014 -0.12465 -0.62894 -0.10538 -0.63681 C -0.06389 -0.65371 -0.00729 -0.68056 0.03716 -0.68935 C 0.10243 -0.70232 0.16927 -0.70463 0.23507 -0.70903 C 0.28872 -0.71759 0.34289 -0.71435 0.39688 -0.71343 C 0.41979 -0.71227 0.43924 -0.70741 0.46164 -0.70209 C 0.47726 -0.69259 0.49341 -0.68588 0.50851 -0.675 C 0.51962 -0.66713 0.53039 -0.65857 0.5415 -0.65093 C 0.55973 -0.6382 0.58125 -0.62801 0.59688 -0.60972 C 0.61354 -0.59005 0.62587 -0.56875 0.63837 -0.54468 C 0.66164 -0.5 0.68282 -0.45648 0.69566 -0.40417 C 0.69879 -0.36783 0.70018 -0.36459 0.69566 -0.31759 C 0.6941 -0.30116 0.67969 -0.28565 0.67118 -0.27639 C 0.6507 -0.25371 0.62674 -0.24167 0.6 -0.23681 C 0.56875 -0.225 0.53091 -0.23264 0.5 -0.23403 C 0.4875 -0.23542 0.47518 -0.23796 0.46268 -0.24121 C 0.4507 -0.24722 0.43698 -0.25255 0.42761 -0.26505 C 0.41997 -0.27523 0.41493 -0.28773 0.40747 -0.29769 C 0.4066 -0.31574 0.40521 -0.32315 0.40851 -0.34167 C 0.41042 -0.35232 0.42379 -0.37199 0.42552 -0.37709 C 0.43646 -0.40949 0.45573 -0.45463 0.48091 -0.47084 C 0.4882 -0.48056 0.50261 -0.4757 0.51164 -0.47523 C 0.51632 -0.46898 0.51858 -0.46366 0.5224 -0.45671 C 0.5257 -0.43889 0.51875 -0.42847 0.50643 -0.42269 C 0.50209 -0.42315 0.49775 -0.42246 0.49358 -0.42408 C 0.49202 -0.42477 0.49219 -0.43658 0.49358 -0.43959 C 0.49427 -0.44144 0.49653 -0.43959 0.49792 -0.43959 " pathEditMode="relative" rAng="0" ptsTypes="ffffffffffffffffffffffffffffffffffffA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99" y="-3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-0.02199 C -0.01336 -0.02291 -0.0375 -0.02245 -0.06145 -0.02777 C -0.07222 -0.03472 -0.08298 -0.04097 -0.09444 -0.04606 C -0.10225 -0.05347 -0.10972 -0.05717 -0.11788 -0.06319 C -0.13993 -0.07963 -0.16128 -0.09977 -0.18159 -0.1199 C -0.21527 -0.15324 -0.24357 -0.19676 -0.27204 -0.2375 C -0.28871 -0.26157 -0.30034 -0.29421 -0.31145 -0.32268 C -0.31371 -0.32824 -0.31788 -0.33981 -0.31788 -0.33958 C -0.32118 -0.36018 -0.32517 -0.37986 -0.32743 -0.40069 C -0.32725 -0.43194 -0.33073 -0.50949 -0.3243 -0.5581 C -0.32135 -0.58125 -0.31441 -0.59815 -0.30711 -0.61921 C -0.3 -0.63958 -0.3026 -0.64051 -0.2934 -0.65879 C -0.28246 -0.68055 -0.25833 -0.69953 -0.24132 -0.71134 C -0.22864 -0.72014 -0.21684 -0.73102 -0.20295 -0.7368 C -0.15989 -0.7544 -0.10607 -0.75347 -0.0625 -0.75532 C -0.00468 -0.75486 0.054 -0.76643 0.11094 -0.75254 C 0.1474 -0.74375 0.17952 -0.72453 0.21198 -0.70139 C 0.21615 -0.69838 0.21875 -0.69236 0.22257 -0.68865 C 0.22691 -0.68426 0.23195 -0.68125 0.23646 -0.67731 C 0.25573 -0.66041 0.27361 -0.64328 0.29167 -0.62477 C 0.30434 -0.6118 0.32153 -0.59884 0.33108 -0.58078 C 0.34427 -0.55578 0.35226 -0.52338 0.35868 -0.49444 C 0.36493 -0.4368 0.36077 -0.3794 0.34914 -0.32407 C 0.34688 -0.28472 0.33594 -0.24861 0.31945 -0.21643 C 0.31233 -0.20231 0.30573 -0.18495 0.29705 -0.17245 C 0.28611 -0.15648 0.27032 -0.14166 0.2566 -0.12986 C 0.24063 -0.11597 0.2198 -0.11319 0.20243 -0.10416 C 0.17552 -0.10463 0.14844 -0.10486 0.12153 -0.10578 C 0.1158 -0.10602 0.10434 -0.11041 0.10018 -0.11134 C 0.09532 -0.1125 0.09028 -0.11319 0.08542 -0.11412 C 0.08299 -0.11458 0.07796 -0.11551 0.07796 -0.11527 C 0.06233 -0.12338 0.04827 -0.13171 0.03438 -0.14398 C 0.02483 -0.15231 0.01789 -0.15578 0.01094 -0.16805 C 0.00955 -0.18588 0.00486 -0.20671 0.02153 -0.21203 C 0.029 -0.21134 0.03716 -0.21342 0.04393 -0.20926 C 0.05764 -0.20092 0.03941 -0.20764 0.05243 -0.20347 C 0.05643 -0.19815 0.06059 -0.19398 0.06407 -0.18796 C 0.06476 -0.18541 0.06702 -0.18356 0.06719 -0.18078 C 0.06771 -0.17037 0.06771 -0.1574 0.06198 -0.14977 C 0.05955 -0.1331 0.04879 -0.13217 0.04063 -0.12129 C 0.0316 -0.10926 0.01754 -0.10301 0.00556 -0.09722 C -0.00295 -0.09768 -0.01145 -0.09861 -0.01996 -0.09861 C -0.02274 -0.09861 -0.02569 -0.09722 -0.02847 -0.09722 C -0.03819 -0.09722 -0.04618 -0.10602 -0.05503 -0.10995 C -0.0585 -0.1169 -0.06371 -0.11898 -0.06684 -0.12685 C -0.0684 -0.13055 -0.06996 -0.13426 -0.071 -0.13819 C -0.0717 -0.14097 -0.07309 -0.14676 -0.07309 -0.14652 C -0.07222 -0.17963 -0.07795 -0.18102 -0.06684 -0.19652 C -0.06441 -0.20486 -0.06059 -0.20185 -0.05399 -0.20069 C -0.04809 -0.19676 -0.04218 -0.19213 -0.03593 -0.18935 C -0.03073 -0.1824 -0.025 -0.17639 -0.01996 -0.16944 C -0.01875 -0.16296 -0.0177 -0.16018 -0.01996 -0.15254 C -0.02083 -0.14977 -0.02378 -0.14884 -0.02534 -0.14676 C -0.02847 -0.14722 -0.03177 -0.14699 -0.03489 -0.14815 C -0.03715 -0.14907 -0.03906 -0.15532 -0.03906 -0.15509 " pathEditMode="relative" rAng="0" ptsTypes="ffffffffffffffffffffffffffffffffffffffffffffffffffffff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8" y="-3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-0.02662 C 0.01823 -0.02777 0.02986 -0.02407 0.03889 -0.03101 C 0.04288 -0.03402 0.04427 -0.03819 0.0474 -0.04236 C 0.06163 -0.06134 0.06459 -0.0875 0.075 -0.10902 C 0.07952 -0.13726 0.0875 -0.16365 0.09098 -0.19259 C 0.09202 -0.225 0.09462 -0.30277 0.09427 -0.33449 C 0.09393 -0.3618 0.08993 -0.39004 0.08577 -0.41666 C 0.08264 -0.4368 0.07848 -0.47268 0.06979 -0.48912 C 0.05521 -0.51689 0.03733 -0.53703 0.0165 -0.55578 C 0.00868 -0.56273 -0.00069 -0.56481 -0.00902 -0.5699 C -0.01962 -0.57638 -0.02812 -0.58356 -0.03975 -0.58703 C -0.06493 -0.59444 -0.09097 -0.5956 -0.11649 -0.59837 C -0.15729 -0.59768 -0.18107 -0.59699 -0.21649 -0.5912 C -0.22986 -0.58541 -0.24392 -0.58217 -0.25798 -0.57986 C -0.26319 -0.57569 -0.26875 -0.57453 -0.27396 -0.5699 C -0.28073 -0.56388 -0.28715 -0.55509 -0.29514 -0.55162 C -0.30087 -0.54583 -0.30712 -0.5368 -0.31111 -0.5287 C -0.31545 -0.5199 -0.31753 -0.51111 -0.32396 -0.50462 C -0.32639 -0.49675 -0.32951 -0.48958 -0.33246 -0.48194 C -0.33455 -0.47013 -0.33698 -0.45833 -0.33871 -0.44652 C -0.34045 -0.40856 -0.33941 -0.37083 -0.33663 -0.3331 C -0.33593 -0.30231 -0.33767 -0.27129 -0.33455 -0.24097 C -0.3335 -0.23055 -0.33125 -0.20972 -0.33125 -0.20949 C -0.33021 -0.1905 -0.32656 -0.17476 -0.32066 -0.15717 C -0.3184 -0.13703 -0.31562 -0.11759 -0.31319 -0.09768 C -0.31354 -0.06875 -0.30764 -0.03796 -0.31545 -0.01111 C -0.31805 -0.00231 -0.3243 0.00625 -0.32812 0.01436 C -0.33871 0.03612 -0.36128 0.07524 -0.37916 0.08681 C -0.39566 0.11459 -0.45069 0.10487 -0.46545 0.10533 C -0.52569 0.10394 -0.57187 0.10278 -0.62708 0.09954 C -0.64201 0.097 -0.65677 0.09352 -0.6717 0.09098 C -0.68663 0.0801 -0.67777 0.08565 -0.69826 0.07547 C -0.70382 0.07269 -0.71545 0.06829 -0.71545 0.06852 C -0.71718 0.06644 -0.71875 0.06436 -0.72066 0.06274 C -0.72343 0.06042 -0.72656 0.0595 -0.72916 0.05695 C -0.74479 0.04144 -0.75434 0.01806 -0.75798 -0.00694 C -0.7585 -0.02407 -0.76371 -0.06064 -0.75573 -0.07638 C -0.75 -0.08796 -0.74184 -0.10208 -0.73455 -0.1118 C -0.73142 -0.11597 -0.72274 -0.12037 -0.72274 -0.12013 C -0.70434 -0.1199 -0.68593 -0.12037 -0.66753 -0.11898 C -0.66597 -0.11875 -0.66475 -0.11666 -0.66319 -0.11597 C -0.65052 -0.10972 -0.63698 -0.10092 -0.62812 -0.08634 C -0.62291 -0.07777 -0.621 -0.0662 -0.61753 -0.05648 C -0.61302 -0.01944 -0.61337 0.03426 -0.64409 0.05139 C -0.65451 0.06528 -0.66996 0.07477 -0.68455 0.07686 C -0.70399 0.08334 -0.72448 0.07825 -0.74409 0.07408 C -0.74479 0.07107 -0.74705 0.06875 -0.74722 0.06551 C -0.74774 0.05556 -0.74739 0.04329 -0.74201 0.03565 C -0.73958 0.03635 -0.72986 0.04167 -0.73559 0.04561 " pathEditMode="relative" rAng="0" ptsTypes="ff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53" y="-2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0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63 -0.03449 C -0.08195 -0.03565 -0.17969 -0.02685 -0.28889 -0.04282 C -0.32674 -0.06088 -0.36649 -0.07778 -0.3974 -0.11389 C -0.40451 -0.12222 -0.41389 -0.1294 -0.41979 -0.13935 C -0.42396 -0.1463 -0.42761 -0.15347 -0.43142 -0.16065 C -0.43299 -0.16343 -0.43576 -0.16921 -0.43576 -0.16898 C -0.43976 -0.1868 -0.44375 -0.20347 -0.44636 -0.22153 C -0.4467 -0.22685 -0.4467 -0.23218 -0.4474 -0.23727 C -0.44861 -0.24722 -0.45174 -0.26713 -0.45174 -0.2669 C -0.45469 -0.31111 -0.45486 -0.30995 -0.45486 -0.38333 C -0.45486 -0.39236 -0.45747 -0.46667 -0.44965 -0.49537 C -0.44392 -0.51643 -0.43472 -0.52963 -0.42622 -0.54792 C -0.41806 -0.56574 -0.41076 -0.58403 -0.39844 -0.59745 C -0.38889 -0.61829 -0.37552 -0.63102 -0.36233 -0.64722 C -0.3533 -0.65833 -0.34757 -0.67222 -0.33785 -0.68264 C -0.31719 -0.7044 -0.29514 -0.72616 -0.27292 -0.74514 C -0.26024 -0.75602 -0.24583 -0.76389 -0.23264 -0.77338 C -0.21979 -0.78264 -0.2283 -0.77963 -0.21337 -0.7875 C -0.20208 -0.79352 -0.20469 -0.79051 -0.19427 -0.79468 C -0.18125 -0.8 -0.17014 -0.80856 -0.15695 -0.81018 C -0.12778 -0.8206 -0.10104 -0.82361 -0.07083 -0.82593 C -0.03889 -0.82546 -0.00642 -0.83125 0.02465 -0.82315 C 0.0368 -0.82014 0.04896 -0.81643 0.06111 -0.81319 C 0.06753 -0.81157 0.08021 -0.80741 0.08021 -0.80718 C 0.11528 -0.7875 0.14792 -0.76204 0.17812 -0.73079 C 0.19062 -0.71782 0.20382 -0.70579 0.21632 -0.69259 C 0.22413 -0.68426 0.23073 -0.6706 0.23767 -0.66134 C 0.24462 -0.65208 0.25191 -0.64213 0.25781 -0.63148 C 0.26389 -0.62083 0.27031 -0.60995 0.27378 -0.59745 C 0.27587 -0.58981 0.27691 -0.58148 0.28021 -0.57477 C 0.2901 -0.55509 0.28385 -0.56968 0.28976 -0.55069 C 0.29219 -0.54259 0.29462 -0.53472 0.29722 -0.52662 C 0.3 -0.51805 0.30573 -0.50116 0.30573 -0.50093 C 0.30851 -0.48426 0.30989 -0.46736 0.31111 -0.45 C 0.30972 -0.40393 0.30746 -0.35856 0.30469 -0.3125 C 0.30364 -0.2963 0.29861 -0.28171 0.29722 -0.26551 C 0.29462 -0.23727 0.2941 -0.20579 0.28767 -0.17778 C 0.28524 -0.16667 0.27917 -0.14514 0.27917 -0.14491 C 0.27604 -0.10023 0.2684 -0.05671 0.25364 -0.01597 C 0.24913 -0.00324 0.2441 0.01227 0.23663 0.02222 C 0.23229 0.03935 0.22066 0.06667 0.20781 0.07477 C 0.20226 0.08495 0.20764 0.07708 0.20035 0.08333 C 0.19774 0.08542 0.19305 0.09051 0.19305 0.09074 C 0.18941 0.08727 0.18594 0.08357 0.18229 0.08056 C 0.17569 0.075 0.16614 0.07222 0.15885 0.06782 C 0.15243 0.06412 0.14739 0.05625 0.1408 0.05347 C 0.13455 0.04722 0.12917 0.03958 0.12274 0.0338 C 0.11892 0.02593 0.11476 0.01898 0.11111 0.01088 C 0.10955 0.00255 0.10625 -0.00532 0.10364 -0.01319 C 0.10052 -0.02292 0.09809 -0.03403 0.09618 -0.04444 C 0.09531 -0.05833 0.09236 -0.07731 0.09826 -0.08981 C 0.1 -0.09352 0.10278 -0.09606 0.10469 -0.09954 C 0.10555 -0.10579 0.10608 -0.10995 0.11007 -0.11389 C 0.11215 -0.11597 0.11424 -0.11759 0.11632 -0.11944 C 0.11736 -0.12037 0.11962 -0.12245 0.11962 -0.12222 C 0.12257 -0.13403 0.12239 -0.1162 0.1217 -0.11389 C 0.11996 -0.10741 0.11476 -0.10324 0.11007 -0.10116 C 0.1033 -0.09815 0.10364 -0.09514 0.10364 -0.09954 " pathEditMode="relative" rAng="0" ptsTypes="fffffffffffffffffffffffffffffffffffffffffffffffffffffffff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0" y="-3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irka\AppData\Local\Microsoft\Windows\Temporary Internet Files\Content.IE5\DB7PSKPI\MC900410481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2088232" cy="1368152"/>
          </a:xfrm>
          <a:prstGeom prst="rect">
            <a:avLst/>
          </a:prstGeom>
          <a:noFill/>
        </p:spPr>
      </p:pic>
      <p:pic>
        <p:nvPicPr>
          <p:cNvPr id="3076" name="Picture 4" descr="C:\Users\Jirka\AppData\Local\Microsoft\Windows\Temporary Internet Files\Content.IE5\DB7PSKPI\MC9002340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548680"/>
            <a:ext cx="2301089" cy="1296143"/>
          </a:xfrm>
          <a:prstGeom prst="rect">
            <a:avLst/>
          </a:prstGeom>
          <a:noFill/>
        </p:spPr>
      </p:pic>
      <p:pic>
        <p:nvPicPr>
          <p:cNvPr id="3078" name="Picture 6" descr="C:\Users\Jirka\AppData\Local\Microsoft\Windows\Temporary Internet Files\Content.IE5\DB7PSKPI\MP90038535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3789040"/>
            <a:ext cx="1400200" cy="1072151"/>
          </a:xfrm>
          <a:prstGeom prst="rect">
            <a:avLst/>
          </a:prstGeom>
          <a:noFill/>
        </p:spPr>
      </p:pic>
      <p:pic>
        <p:nvPicPr>
          <p:cNvPr id="3080" name="Picture 8" descr="C:\Users\Jirka\AppData\Local\Microsoft\Windows\Temporary Internet Files\Content.IE5\DB7PSKPI\MC90040618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645024"/>
            <a:ext cx="1224136" cy="1265436"/>
          </a:xfrm>
          <a:prstGeom prst="rect">
            <a:avLst/>
          </a:prstGeom>
          <a:noFill/>
        </p:spPr>
      </p:pic>
      <p:pic>
        <p:nvPicPr>
          <p:cNvPr id="3081" name="Picture 9" descr="C:\Users\Jirka\AppData\Local\Microsoft\Windows\Temporary Internet Files\Content.IE5\3XYXL3D0\MC90044172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2492896"/>
            <a:ext cx="1512168" cy="1159024"/>
          </a:xfrm>
          <a:prstGeom prst="rect">
            <a:avLst/>
          </a:prstGeom>
          <a:noFill/>
        </p:spPr>
      </p:pic>
      <p:sp>
        <p:nvSpPr>
          <p:cNvPr id="12" name="Elipsa 11"/>
          <p:cNvSpPr/>
          <p:nvPr/>
        </p:nvSpPr>
        <p:spPr>
          <a:xfrm>
            <a:off x="395536" y="4869160"/>
            <a:ext cx="1944216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PENCIL CASE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1763688" y="5661248"/>
            <a:ext cx="1944216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PEN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491880" y="4581128"/>
            <a:ext cx="2016224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EXERCISE BOOK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</a:rPr>
              <a:t>NOTEBOOK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932040" y="5733256"/>
            <a:ext cx="1944216" cy="79208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FOLDER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6516216" y="4581128"/>
            <a:ext cx="2088232" cy="8640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TEXTBOOK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-0.06065 C 0.05087 -0.06667 0.10417 -0.06088 0.15521 -0.06204 C 0.17101 -0.0632 0.18664 -0.06459 0.20226 -0.06644 C 0.20747 -0.06829 0.21285 -0.07107 0.21823 -0.07338 C 0.21997 -0.07616 0.22136 -0.07963 0.22344 -0.08195 C 0.22605 -0.08473 0.23195 -0.08912 0.23195 -0.08912 C 0.23994 -0.10394 0.25191 -0.11482 0.25973 -0.13033 C 0.26997 -0.1507 0.27934 -0.17223 0.28733 -0.19399 C 0.28959 -0.2 0.29289 -0.20487 0.2948 -0.21112 C 0.29827 -0.22292 0.29896 -0.23565 0.30122 -0.24792 C 0.30105 -0.26922 0.30261 -0.3338 0.29792 -0.36991 C 0.29601 -0.38542 0.28594 -0.4044 0.27778 -0.41528 C 0.27275 -0.42199 0.2698 -0.43496 0.26494 -0.44237 C 0.254 -0.45926 0.23698 -0.47917 0.2224 -0.49051 C 0.21407 -0.50579 0.20191 -0.51436 0.18941 -0.52176 C 0.1757 -0.52987 0.16216 -0.53959 0.14792 -0.54584 C 0.13785 -0.55463 0.12119 -0.55324 0.10955 -0.55579 C 0.09271 -0.55487 0.0757 -0.55417 0.05869 -0.55301 C 0.04358 -0.55186 0.02969 -0.54445 0.01494 -0.54167 C 0.00886 -0.53542 0.00382 -0.52894 -0.00312 -0.52454 C -0.00625 -0.52037 -0.01041 -0.51713 -0.01267 -0.51181 C -0.01406 -0.50857 -0.01493 -0.50463 -0.01684 -0.50186 C -0.01927 -0.49862 -0.02291 -0.49769 -0.02534 -0.49468 C -0.04583 -0.47153 -0.07447 -0.43496 -0.08177 -0.39977 C -0.08784 -0.37061 -0.09079 -0.33774 -0.09253 -0.30764 C -0.09375 -0.28658 -0.09357 -0.26366 -0.10208 -0.24514 C -0.10399 -0.22987 -0.10173 -0.23889 -0.11267 -0.22107 C -0.12916 -0.19422 -0.14878 -0.17824 -0.17222 -0.16297 C -0.18784 -0.15278 -0.171 -0.16204 -0.18281 -0.15139 C -0.19045 -0.14468 -0.19965 -0.1419 -0.20833 -0.14005 C -0.2276 -0.12755 -0.2493 -0.12894 -0.27013 -0.12593 C -0.31527 -0.12732 -0.30451 -0.12153 -0.32864 -0.13727 C -0.32968 -0.13866 -0.33055 -0.14051 -0.33177 -0.14167 C -0.33385 -0.14375 -0.33628 -0.14491 -0.33819 -0.14723 C -0.33906 -0.14815 -0.33854 -0.15024 -0.33923 -0.15139 C -0.34826 -0.16598 -0.35954 -0.18079 -0.36909 -0.19537 C -0.37534 -0.20487 -0.38211 -0.21274 -0.38715 -0.22385 C -0.39566 -0.2426 -0.40017 -0.2632 -0.40625 -0.28334 C -0.40711 -0.2919 -0.4085 -0.30047 -0.40954 -0.30903 C -0.4092 -0.31991 -0.4092 -0.33079 -0.40833 -0.34167 C -0.40798 -0.34514 -0.4059 -0.34792 -0.4052 -0.35139 C -0.40381 -0.35926 -0.40381 -0.36852 -0.40104 -0.3757 C -0.39236 -0.39815 -0.37465 -0.42871 -0.35833 -0.44237 C -0.35538 -0.44491 -0.35191 -0.44584 -0.34878 -0.44792 C -0.33888 -0.44699 -0.32899 -0.4463 -0.31927 -0.44514 C -0.31145 -0.44422 -0.30572 -0.43125 -0.29982 -0.42524 C -0.29513 -0.41574 -0.29288 -0.40926 -0.29131 -0.39838 C -0.29201 -0.38473 -0.29184 -0.37084 -0.29357 -0.35718 C -0.29444 -0.34954 -0.30069 -0.34283 -0.30416 -0.33727 C -0.31128 -0.3257 -0.32708 -0.31042 -0.33819 -0.30602 C -0.36545 -0.30741 -0.36718 -0.30718 -0.38715 -0.31737 C -0.39045 -0.32362 -0.39288 -0.32362 -0.3967 -0.32871 C -0.39861 -0.33959 -0.39774 -0.3294 -0.39566 -0.34167 C -0.39461 -0.34769 -0.39496 -0.35394 -0.39357 -0.35996 C -0.39201 -0.36667 -0.38628 -0.37107 -0.38281 -0.3757 C -0.37847 -0.375 -0.37343 -0.37639 -0.37013 -0.37269 C -0.36388 -0.36574 -0.36996 -0.36945 -0.37118 -0.36991 C -0.3717 -0.37199 -0.37343 -0.37639 -0.37118 -0.37848 C -0.3684 -0.38102 -0.36475 -0.38125 -0.36163 -0.38264 C -0.36059 -0.38311 -0.35833 -0.38403 -0.35833 -0.38403 " pathEditMode="relative" ptsTypes="fffffffffffffff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0.05903 C -0.0007 0.0625 -0.00677 0.075 -0.00799 0.07894 C -0.00885 0.08172 -0.01007 0.08773 -0.01007 0.08773 C -0.0125 0.11042 -0.01302 0.10371 -0.01111 0.13866 C -0.01076 0.14398 -0.00851 0.14838 -0.00695 0.15278 C -0.00573 0.15648 -0.00538 0.16088 -0.00382 0.16412 C -0.00122 0.17014 0.00226 0.17269 0.0059 0.17685 C 0.00851 0.17986 0.01024 0.18472 0.01337 0.18704 C 0.02222 0.19398 0.03299 0.2 0.04305 0.20255 C 0.04774 0.20579 0.05069 0.20695 0.0559 0.20834 C 0.08385 0.23334 0.12326 0.21158 0.15694 0.21111 C 0.16233 0.20972 0.16649 0.20695 0.17187 0.20556 C 0.17483 0.20139 0.17812 0.20209 0.18142 0.19838 C 0.18854 0.19005 0.19444 0.18079 0.20156 0.17269 C 0.20469 0.16922 0.20486 0.16621 0.20903 0.16412 C 0.21233 0.1551 0.21788 0.13519 0.22292 0.12894 C 0.22448 0.12222 0.22552 0.1176 0.22812 0.11158 C 0.2309 0.07709 0.22986 0.09306 0.23142 0.06482 C 0.23055 0.04491 0.22795 0.02755 0.22066 0.00949 C 0.21805 -0.01157 0.2118 -0.03449 0.20365 -0.05301 C 0.20174 -0.0574 0.19896 -0.06111 0.1974 -0.06551 C 0.18385 -0.1037 0.17847 -0.14699 0.17187 -0.18773 C 0.16684 -0.2493 0.16892 -0.30879 0.18142 -0.36759 C 0.18333 -0.37662 0.18316 -0.38611 0.18559 -0.39444 C 0.19288 -0.42083 0.20399 -0.44074 0.21441 -0.46412 C 0.22535 -0.48842 0.2309 -0.51342 0.2474 -0.53217 C 0.26597 -0.57662 0.29653 -0.61227 0.32917 -0.63703 C 0.34965 -0.65278 0.37118 -0.67153 0.39514 -0.67546 C 0.40521 -0.68518 0.41823 -0.68518 0.43038 -0.6868 C 0.48854 -0.68588 0.55382 -0.69097 0.61215 -0.6824 C 0.63906 -0.67847 0.66285 -0.66504 0.68889 -0.65833 C 0.71371 -0.64305 0.73854 -0.62824 0.76337 -0.61296 C 0.7724 -0.6074 0.78264 -0.60463 0.79097 -0.59745 C 0.8059 -0.58472 0.79826 -0.58981 0.81337 -0.58171 C 0.81615 -0.57801 0.81875 -0.57361 0.82187 -0.57037 C 0.82448 -0.56759 0.82795 -0.56666 0.83038 -0.56342 C 0.84288 -0.54861 0.85503 -0.5331 0.86649 -0.51643 C 0.87899 -0.49861 0.88264 -0.47477 0.89305 -0.45555 C 0.89861 -0.43287 0.90052 -0.4118 0.90156 -0.3875 C 0.90087 -0.36342 0.90451 -0.33773 0.89844 -0.31528 C 0.88819 -0.27685 0.8691 -0.24328 0.84948 -0.21296 C 0.84722 -0.20949 0.84566 -0.20509 0.84305 -0.20185 C 0.83576 -0.19305 0.82691 -0.18773 0.81962 -0.17893 C 0.81667 -0.17546 0.81441 -0.17083 0.81111 -0.16782 C 0.80642 -0.16342 0.80069 -0.16111 0.79618 -0.15625 C 0.79201 -0.15185 0.78958 -0.14514 0.78559 -0.14074 C 0.77205 -0.12569 0.76875 -0.12708 0.75365 -0.11643 C 0.73021 -0.10046 0.70712 -0.08148 0.68246 -0.06852 C 0.67378 -0.06412 0.66493 -0.06273 0.6559 -0.05972 C 0.64167 -0.06065 0.63663 -0.06111 0.625 -0.06412 C 0.61927 -0.06944 0.61319 -0.0743 0.60694 -0.07824 C 0.59705 -0.09166 0.58611 -0.1044 0.57917 -0.12083 C 0.57708 -0.12569 0.575 -0.13055 0.57292 -0.13495 C 0.57049 -0.14074 0.56858 -0.1537 0.56858 -0.1537 C 0.56493 -0.19838 0.56458 -0.2493 0.57396 -0.29398 C 0.57882 -0.34699 0.61007 -0.38518 0.63663 -0.42176 C 0.64149 -0.42824 0.64948 -0.43264 0.65486 -0.43842 C 0.66649 -0.45115 0.67656 -0.46921 0.69201 -0.47245 C 0.70035 -0.48449 0.7118 -0.47361 0.72066 -0.46967 C 0.72691 -0.45833 0.71805 -0.47315 0.72708 -0.46273 C 0.73212 -0.45717 0.73437 -0.44676 0.73559 -0.43842 C 0.73472 -0.42662 0.73576 -0.41944 0.72812 -0.41296 C 0.72135 -0.3993 0.71094 -0.38727 0.69948 -0.38194 C 0.67899 -0.38287 0.675 -0.38009 0.66337 -0.39629 C 0.66163 -0.40416 0.65972 -0.41065 0.66337 -0.42014 C 0.66424 -0.42245 0.66684 -0.41921 0.66858 -0.41875 C 0.66962 -0.41759 0.67153 -0.41666 0.67187 -0.41435 C 0.67326 -0.40671 0.66858 -0.40856 0.66858 -0.40301 " pathEditMode="relative" ptsTypes="fffffffffffffffffffffffffffffffffffffffffffffffffffffffffffffffffff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0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1.11111E-6 C -0.01232 -0.01643 -0.02812 -0.02453 -0.04253 -0.0368 C -0.04444 -0.03842 -0.04583 -0.04097 -0.04774 -0.04259 C -0.06128 -0.0537 -0.04548 -0.03703 -0.05746 -0.04953 C -0.06631 -0.05879 -0.07291 -0.07014 -0.07968 -0.08217 C -0.08159 -0.08541 -0.08142 -0.09004 -0.08298 -0.09352 C -0.08402 -0.09583 -0.08576 -0.09745 -0.08715 -0.0993 C -0.09253 -0.11458 -0.09774 -0.13009 -0.10416 -0.14467 C -0.10624 -0.15463 -0.10746 -0.16435 -0.10954 -0.1743 C -0.11006 -0.19328 -0.10868 -0.21273 -0.11163 -0.23125 C -0.11215 -0.23426 -0.11388 -0.2368 -0.11475 -0.23958 C -0.11909 -0.25463 -0.12291 -0.2699 -0.1276 -0.28495 C -0.13368 -0.33426 -0.13315 -0.27477 -0.12968 -0.38287 C -0.12847 -0.42083 -0.12708 -0.47014 -0.1052 -0.4993 C -0.10225 -0.51111 -0.09809 -0.52014 -0.09149 -0.52893 C -0.08958 -0.54027 -0.08107 -0.54977 -0.07447 -0.5574 C -0.0651 -0.56828 -0.05781 -0.58287 -0.0467 -0.59143 C -0.03923 -0.59722 -0.0309 -0.59907 -0.02326 -0.60416 C -0.01232 -0.61157 -0.00225 -0.62245 0.00973 -0.62685 C 0.02379 -0.63217 0.03803 -0.63657 0.05226 -0.64097 C 0.05764 -0.64259 0.06268 -0.64606 0.06823 -0.64676 C 0.09827 -0.65069 0.1283 -0.65509 0.15851 -0.6581 C 0.25105 -0.65671 0.3356 -0.65902 0.42553 -0.64676 C 0.47431 -0.63217 0.52327 -0.61504 0.5724 -0.60277 C 0.58195 -0.59768 0.59219 -0.59398 0.60122 -0.58727 C 0.60573 -0.58402 0.61025 -0.58032 0.61494 -0.57731 C 0.62275 -0.57245 0.62587 -0.57407 0.63299 -0.56736 C 0.64237 -0.55856 0.65053 -0.54676 0.65851 -0.53611 C 0.66667 -0.52523 0.67691 -0.51597 0.68525 -0.50486 C 0.69584 -0.49074 0.70122 -0.47152 0.71077 -0.45671 C 0.71181 -0.45254 0.71268 -0.44815 0.71389 -0.44398 C 0.71511 -0.44004 0.71719 -0.43657 0.71823 -0.43264 C 0.71893 -0.42986 0.71997 -0.41435 0.72032 -0.41273 C 0.72362 -0.39629 0.72987 -0.38171 0.73195 -0.36458 C 0.73056 -0.2706 0.73594 -0.24259 0.72032 -0.17291 C 0.71632 -0.12407 0.68872 -0.08171 0.66285 -0.04953 C 0.65851 -0.04398 0.65348 -0.03912 0.65001 -0.03264 C 0.64827 -0.0294 0.64688 -0.02546 0.6448 -0.02268 C 0.63612 -0.01088 0.62605 -0.00023 0.61702 0.01135 C 0.61181 0.01806 0.60435 0.02107 0.59792 0.0257 C 0.58629 0.03426 0.57518 0.04306 0.56285 0.04977 C 0.55174 0.05579 0.53976 0.06042 0.52882 0.06667 C 0.51685 0.07338 0.52205 0.07454 0.50973 0.0794 C 0.48247 0.09028 0.454 0.09723 0.42553 0.09931 C 0.40556 0.10255 0.38646 0.10278 0.36598 0.10371 C 0.3158 0.10185 0.27223 0.10278 0.22448 0.09074 C 0.21112 0.08334 0.19862 0.0757 0.18525 0.06806 C 0.17952 0.06482 0.1731 0.0632 0.16823 0.05834 C 0.16164 0.05162 0.15417 0.04584 0.14792 0.03843 C 0.13594 0.02454 0.12865 0.00463 0.12032 -0.01273 C 0.10643 -0.04166 0.09254 -0.06713 0.08525 -0.10069 C 0.08195 -0.13194 0.07813 -0.16527 0.08629 -0.1956 C 0.08837 -0.2125 0.09636 -0.22754 0.10539 -0.23958 C 0.10869 -0.24884 0.11441 -0.25648 0.12136 -0.26088 C 0.12744 -0.26921 0.13212 -0.27129 0.14046 -0.27361 C 0.15903 -0.28657 0.14532 -0.27824 0.19376 -0.275 C 0.20018 -0.27453 0.21285 -0.27222 0.21285 -0.27222 C 0.22501 -0.26782 0.23455 -0.2625 0.24584 -0.25532 C 0.25087 -0.24838 0.25556 -0.24305 0.25973 -0.23541 C 0.26181 -0.2206 0.26355 -0.20486 0.25973 -0.19004 C 0.25469 -0.17083 0.24202 -0.15879 0.22987 -0.14884 C 0.22171 -0.14213 0.22744 -0.14444 0.21928 -0.13889 C 0.21441 -0.13565 0.20712 -0.13541 0.20226 -0.13472 C 0.1908 -0.13657 0.18473 -0.14097 0.17674 -0.15162 C 0.17639 -0.15301 0.17605 -0.15463 0.17553 -0.15602 C 0.17466 -0.1581 0.1731 -0.15949 0.1724 -0.16157 C 0.17136 -0.16527 0.17032 -0.17291 0.17032 -0.17291 C 0.17119 -0.18565 0.17066 -0.19282 0.17987 -0.19699 C 0.18369 -0.19606 0.18976 -0.19629 0.18837 -0.19143 C 0.18751 -0.18865 0.17674 -0.17592 0.17448 -0.17291 C 0.17257 -0.17037 0.16702 -0.16875 0.16702 -0.16875 " pathEditMode="relative" ptsTypes="ffffffffffffffffffffffffffffffffffffffffffffffffffffffffffffffffffffffA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503 -0.00672 0.01597 -0.0176 0.0224 -0.02269 C 0.02882 -0.03519 0.02569 -0.02963 0.03194 -0.03959 C 0.03611 -0.05649 0.04358 -0.0713 0.04792 -0.08797 C 0.05226 -0.12894 0.0533 -0.17061 0.04566 -0.21135 C 0.0434 -0.22362 0.04253 -0.23496 0.03715 -0.24537 C 0.03316 -0.26181 0.02778 -0.27801 0.02014 -0.29213 C 0.01684 -0.31528 0.00399 -0.33241 -0.00642 -0.35024 C -0.00955 -0.35556 -0.01215 -0.36158 -0.01493 -0.36737 C -0.01997 -0.37755 -0.02899 -0.38403 -0.03507 -0.39283 C -0.03767 -0.39676 -0.04028 -0.40232 -0.04358 -0.40556 C -0.05816 -0.41968 -0.07535 -0.4294 -0.09149 -0.43959 C -0.1 -0.44491 -0.10799 -0.45116 -0.11701 -0.45533 C -0.12049 -0.45695 -0.12413 -0.45811 -0.1276 -0.4595 C -0.13038 -0.46042 -0.13333 -0.46088 -0.13611 -0.46227 C -0.14601 -0.4669 -0.15174 -0.47385 -0.16285 -0.47662 C -0.18837 -0.48264 -0.21354 -0.48658 -0.23941 -0.48936 C -0.28056 -0.48843 -0.31997 -0.48704 -0.36059 -0.48218 C -0.3724 -0.47801 -0.38351 -0.47524 -0.39583 -0.47385 C -0.4158 -0.4676 -0.44132 -0.45811 -0.45851 -0.4426 C -0.46059 -0.44075 -0.46285 -0.43889 -0.46493 -0.43681 C -0.46649 -0.43519 -0.46754 -0.43287 -0.4691 -0.43125 C -0.4783 -0.42269 -0.48941 -0.41482 -0.49688 -0.40278 C -0.50521 -0.38936 -0.5092 -0.37755 -0.51493 -0.3632 C -0.51945 -0.35209 -0.52691 -0.34283 -0.52986 -0.33056 C -0.53351 -0.31528 -0.53594 -0.30255 -0.53733 -0.28658 C -0.53646 -0.25301 -0.5375 -0.2 -0.53195 -0.16158 C -0.52622 -0.12269 -0.51754 -0.08218 -0.50642 -0.04537 C -0.50191 -0.03056 -0.50104 -0.03311 -0.49583 -0.02014 C -0.48681 0.00254 -0.47986 0.02754 -0.4724 0.05092 C -0.47118 0.0625 -0.46754 0.0699 -0.46493 0.08078 C -0.4632 0.08773 -0.46285 0.0949 -0.46163 0.10185 C -0.46215 0.12268 -0.45972 0.15463 -0.46701 0.17708 C -0.47309 0.19606 -0.48507 0.21157 -0.49358 0.22824 C -0.50243 0.24629 -0.51198 0.26296 -0.5224 0.27916 C -0.52865 0.28912 -0.53906 0.29305 -0.54462 0.30347 C -0.54635 0.30671 -0.54774 0.31064 -0.55 0.31342 C -0.55747 0.32268 -0.55851 0.31921 -0.56701 0.32476 C -0.57326 0.32893 -0.58125 0.3368 -0.58837 0.33773 C -0.59931 0.33935 -0.61042 0.33865 -0.62135 0.33912 C -0.6434 0.33819 -0.66424 0.33541 -0.68611 0.33333 C -0.70608 0.32824 -0.72344 0.31273 -0.74149 0.30069 C -0.74948 0.29537 -0.75365 0.28032 -0.75955 0.27222 C -0.7632 0.25949 -0.76042 0.26736 -0.77014 0.25092 L -0.77014 0.25092 C -0.77639 0.23495 -0.78472 0.22268 -0.78733 0.20416 C -0.78646 0.17291 -0.78958 0.14097 -0.78403 0.11041 C -0.77708 0.07245 -0.74705 0.02638 -0.71806 0.01713 C -0.71059 0.01782 -0.70313 0.01828 -0.69583 0.01967 C -0.68976 0.02129 -0.67899 0.0324 -0.67552 0.03541 C -0.66528 0.04421 -0.65504 0.05254 -0.64688 0.06504 C -0.63629 0.08148 -0.63247 0.09675 -0.62448 0.11458 C -0.62257 0.12384 -0.62153 0.1324 -0.62014 0.14166 C -0.62049 0.1574 -0.62031 0.17291 -0.62135 0.18865 C -0.6217 0.19444 -0.62674 0.20046 -0.62882 0.20555 C -0.63021 0.20902 -0.63021 0.21388 -0.63195 0.21689 C -0.63733 0.22754 -0.64653 0.23125 -0.65538 0.23541 C -0.66493 0.23425 -0.67448 0.23425 -0.68403 0.2324 C -0.68993 0.23125 -0.69445 0.22384 -0.7 0.22129 C -0.7099 0.21157 -0.71788 0.20648 -0.72448 0.19259 C -0.72344 0.18564 -0.72344 0.18217 -0.71806 0.18009 C -0.71701 0.17893 -0.71059 0.17175 -0.71059 0.17708 " pathEditMode="relative" ptsTypes="fffffffffffffffffffffffffffffffffffffffffffFfffffffffffffffff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0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72 -0.06227 C 0.00087 -0.05949 -0.00625 -0.05926 -0.0158 -0.05833 C -0.0566 -0.05857 -0.0974 -0.05857 -0.13819 -0.05949 C -0.1533 -0.05972 -0.17465 -0.08287 -0.18611 -0.09352 C -0.19115 -0.09838 -0.19722 -0.10116 -0.20208 -0.10625 C -0.21476 -0.11945 -0.22552 -0.13449 -0.23715 -0.14884 C -0.2474 -0.16158 -0.25938 -0.16991 -0.26806 -0.18588 C -0.27014 -0.18935 -0.27188 -0.19398 -0.27431 -0.19699 C -0.27899 -0.20324 -0.28524 -0.20718 -0.28924 -0.21435 C -0.30313 -0.2375 -0.29618 -0.22871 -0.30851 -0.24236 C -0.32222 -0.27477 -0.32795 -0.29259 -0.33403 -0.32894 C -0.33576 -0.33935 -0.33663 -0.34977 -0.33819 -0.36019 C -0.33924 -0.3669 -0.34253 -0.38009 -0.34253 -0.38009 C -0.34167 -0.45671 -0.34427 -0.53843 -0.30955 -0.60417 C -0.30503 -0.61273 -0.30573 -0.60695 -0.30104 -0.61412 C -0.29688 -0.6206 -0.29566 -0.62593 -0.29028 -0.63102 C -0.28542 -0.64144 -0.27639 -0.64398 -0.27014 -0.65232 C -0.26181 -0.66343 -0.24323 -0.67431 -0.23177 -0.67639 C -0.18281 -0.70185 -0.1158 -0.69676 -0.06372 -0.70208 C -0.01545 -0.70162 0.03264 -0.70162 0.0809 -0.7007 C 0.09132 -0.70046 0.11181 -0.6963 0.11181 -0.6963 C 0.12795 -0.69051 0.14531 -0.68843 0.16076 -0.6794 C 0.1783 -0.66921 0.19601 -0.65903 0.21389 -0.64954 C 0.22847 -0.64167 0.24965 -0.63449 0.26181 -0.62107 C 0.26597 -0.61644 0.26962 -0.61042 0.27448 -0.60695 C 0.27691 -0.60509 0.27969 -0.60371 0.28194 -0.60139 C 0.30035 -0.58333 0.31597 -0.55996 0.32986 -0.53611 C 0.33958 -0.51945 0.35052 -0.50278 0.35747 -0.48357 C 0.36128 -0.45972 0.36649 -0.43634 0.37135 -0.41273 C 0.37483 -0.37616 0.3724 -0.39074 0.37674 -0.36875 C 0.37986 -0.28727 0.37865 -0.3331 0.37569 -0.17037 C 0.37517 -0.14236 0.37031 -0.07639 0.35868 -0.04954 C 0.35069 -0.03125 0.33646 -0.0125 0.32448 0.00139 C 0.31198 0.01597 0.30278 0.03495 0.28524 0.03981 C 0.27899 0.04768 0.27344 0.05162 0.26493 0.05393 C 0.26007 0.05741 0.25538 0.0581 0.25 0.05972 C 0.23767 0.05764 0.22448 0.05509 0.21285 0.04815 C 0.20781 0.04514 0.20417 0.0412 0.19896 0.03842 C 0.18385 0.02083 0.20122 0.03889 0.18628 0.02824 C 0.18142 0.02477 0.17795 0.01967 0.1724 0.0169 C 0.16927 0.01273 0.16719 0.00856 0.16389 0.00417 C 0.16111 -0.00695 0.16094 -0.00232 0.15972 -0.01829 C 0.16007 -0.0257 0.16024 -0.03241 0.16076 -0.03982 C 0.16233 -0.05857 0.17969 -0.06852 0.19149 -0.07246 C 0.20347 -0.06968 0.20903 -0.06829 0.21285 -0.05255 C 0.21146 -0.04653 0.20955 -0.04583 0.20538 -0.04398 C 0.20382 -0.05023 0.20434 -0.04676 0.20434 -0.05394 " pathEditMode="relative" ptsTypes="ffffffffffffffffffffffffffffffffffffffffffffffA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u="sng" dirty="0" err="1" smtClean="0"/>
              <a:t>Guess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V</a:t>
            </a:r>
            <a:r>
              <a:rPr lang="cs-CZ" b="1" u="sng" dirty="0" err="1" smtClean="0"/>
              <a:t>ocabulary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To go to a </a:t>
            </a:r>
            <a:r>
              <a:rPr lang="cs-CZ" b="1" dirty="0" err="1" smtClean="0">
                <a:solidFill>
                  <a:srgbClr val="FF0000"/>
                </a:solidFill>
              </a:rPr>
              <a:t>school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- __ __ __ __ __ __ </a:t>
            </a:r>
            <a:r>
              <a:rPr lang="cs-CZ" b="1" dirty="0" err="1" smtClean="0"/>
              <a:t>school</a:t>
            </a:r>
            <a:endParaRPr lang="cs-CZ" b="1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800" b="1" dirty="0" smtClean="0">
                <a:solidFill>
                  <a:srgbClr val="7030A0"/>
                </a:solidFill>
              </a:rPr>
              <a:t>A student </a:t>
            </a:r>
            <a:r>
              <a:rPr lang="cs-CZ" sz="2800" b="1" dirty="0" err="1" smtClean="0">
                <a:solidFill>
                  <a:srgbClr val="7030A0"/>
                </a:solidFill>
              </a:rPr>
              <a:t>who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finished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studies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dirty="0" smtClean="0"/>
              <a:t>__ __ __ __ __ __ __ __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A term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until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which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you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must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submit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50000"/>
                  </a:schemeClr>
                </a:solidFill>
              </a:rPr>
              <a:t>work</a:t>
            </a:r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:  </a:t>
            </a:r>
            <a:r>
              <a:rPr lang="cs-CZ" sz="2400" dirty="0" smtClean="0"/>
              <a:t>__ __ __ __ __ __ __ __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dirty="0" err="1" smtClean="0">
                <a:solidFill>
                  <a:srgbClr val="669900"/>
                </a:solidFill>
              </a:rPr>
              <a:t>The</a:t>
            </a:r>
            <a:r>
              <a:rPr lang="cs-CZ" sz="2400" dirty="0" smtClean="0">
                <a:solidFill>
                  <a:srgbClr val="669900"/>
                </a:solidFill>
              </a:rPr>
              <a:t> </a:t>
            </a:r>
            <a:r>
              <a:rPr lang="cs-CZ" sz="2400" dirty="0" err="1" smtClean="0">
                <a:solidFill>
                  <a:srgbClr val="669900"/>
                </a:solidFill>
              </a:rPr>
              <a:t>teacher</a:t>
            </a:r>
            <a:r>
              <a:rPr lang="cs-CZ" sz="2400" dirty="0" smtClean="0">
                <a:solidFill>
                  <a:srgbClr val="669900"/>
                </a:solidFill>
              </a:rPr>
              <a:t> </a:t>
            </a:r>
            <a:r>
              <a:rPr lang="cs-CZ" sz="2400" dirty="0" err="1" smtClean="0">
                <a:solidFill>
                  <a:srgbClr val="669900"/>
                </a:solidFill>
              </a:rPr>
              <a:t>evaluates</a:t>
            </a:r>
            <a:r>
              <a:rPr lang="cs-CZ" sz="2400" dirty="0" smtClean="0">
                <a:solidFill>
                  <a:srgbClr val="669900"/>
                </a:solidFill>
              </a:rPr>
              <a:t> </a:t>
            </a:r>
            <a:r>
              <a:rPr lang="cs-CZ" sz="2400" dirty="0" err="1" smtClean="0">
                <a:solidFill>
                  <a:srgbClr val="669900"/>
                </a:solidFill>
              </a:rPr>
              <a:t>your</a:t>
            </a:r>
            <a:r>
              <a:rPr lang="cs-CZ" sz="2400" dirty="0" smtClean="0">
                <a:solidFill>
                  <a:srgbClr val="669900"/>
                </a:solidFill>
              </a:rPr>
              <a:t> </a:t>
            </a:r>
            <a:r>
              <a:rPr lang="cs-CZ" sz="2400" dirty="0" err="1" smtClean="0">
                <a:solidFill>
                  <a:srgbClr val="669900"/>
                </a:solidFill>
              </a:rPr>
              <a:t>work</a:t>
            </a:r>
            <a:r>
              <a:rPr lang="cs-CZ" sz="2400" dirty="0" smtClean="0">
                <a:solidFill>
                  <a:srgbClr val="669900"/>
                </a:solidFill>
              </a:rPr>
              <a:t> </a:t>
            </a:r>
            <a:r>
              <a:rPr lang="cs-CZ" sz="2400" dirty="0" err="1" smtClean="0">
                <a:solidFill>
                  <a:srgbClr val="669900"/>
                </a:solidFill>
              </a:rPr>
              <a:t>with</a:t>
            </a:r>
            <a:r>
              <a:rPr lang="cs-CZ" sz="2400" dirty="0" smtClean="0">
                <a:solidFill>
                  <a:srgbClr val="669900"/>
                </a:solidFill>
              </a:rPr>
              <a:t>:  __   __   __   __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b="1" dirty="0" err="1" smtClean="0">
                <a:solidFill>
                  <a:srgbClr val="0070C0"/>
                </a:solidFill>
              </a:rPr>
              <a:t>Some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students</a:t>
            </a:r>
            <a:r>
              <a:rPr lang="cs-CZ" sz="2800" b="1" dirty="0" smtClean="0">
                <a:solidFill>
                  <a:srgbClr val="0070C0"/>
                </a:solidFill>
              </a:rPr>
              <a:t> just </a:t>
            </a:r>
            <a:r>
              <a:rPr lang="cs-CZ" sz="2800" b="1" dirty="0" err="1" smtClean="0">
                <a:solidFill>
                  <a:srgbClr val="0070C0"/>
                </a:solidFill>
              </a:rPr>
              <a:t>memorise</a:t>
            </a:r>
            <a:r>
              <a:rPr lang="cs-CZ" sz="2800" b="1" dirty="0" smtClean="0">
                <a:solidFill>
                  <a:srgbClr val="0070C0"/>
                </a:solidFill>
              </a:rPr>
              <a:t> –</a:t>
            </a:r>
            <a:r>
              <a:rPr lang="cs-CZ" sz="2800" b="1" dirty="0" err="1" smtClean="0">
                <a:solidFill>
                  <a:srgbClr val="0070C0"/>
                </a:solidFill>
              </a:rPr>
              <a:t>learn</a:t>
            </a:r>
            <a:r>
              <a:rPr lang="cs-CZ" sz="2800" b="1" dirty="0" smtClean="0">
                <a:solidFill>
                  <a:srgbClr val="0070C0"/>
                </a:solidFill>
              </a:rPr>
              <a:t> by </a:t>
            </a:r>
            <a:r>
              <a:rPr lang="cs-CZ" sz="2800" dirty="0" smtClean="0"/>
              <a:t>__ __ __ __ __</a:t>
            </a:r>
          </a:p>
          <a:p>
            <a:pPr>
              <a:buNone/>
            </a:pPr>
            <a:endParaRPr lang="cs-CZ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Clever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and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poor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students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can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</a:rPr>
              <a:t>get</a:t>
            </a:r>
            <a:r>
              <a:rPr lang="cs-CZ" sz="2000" dirty="0" smtClean="0"/>
              <a:t> </a:t>
            </a:r>
            <a:r>
              <a:rPr lang="cs-CZ" sz="2800" dirty="0" smtClean="0"/>
              <a:t>_ __ __ __ __ __ __ __ __ __ _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3563888" y="1052736"/>
            <a:ext cx="432048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67944" y="1052736"/>
            <a:ext cx="432048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72000" y="1052736"/>
            <a:ext cx="432048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076056" y="1052736"/>
            <a:ext cx="432048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80112" y="1052736"/>
            <a:ext cx="432048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084168" y="1052736"/>
            <a:ext cx="432048" cy="5040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148064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G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580112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R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12160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A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44208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D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876256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U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308304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A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740352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T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172400" y="1988840"/>
            <a:ext cx="432048" cy="50405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7030A0"/>
                </a:solidFill>
              </a:rPr>
              <a:t>E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07605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D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43609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79613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15617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D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51621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L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87625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23629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N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596336" y="2996952"/>
            <a:ext cx="360040" cy="43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E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292080" y="3861048"/>
            <a:ext cx="360040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9900"/>
                </a:solidFill>
              </a:rPr>
              <a:t>M</a:t>
            </a:r>
            <a:endParaRPr lang="cs-CZ" sz="2400" b="1" dirty="0">
              <a:solidFill>
                <a:srgbClr val="6699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868144" y="3861048"/>
            <a:ext cx="360040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9900"/>
                </a:solidFill>
              </a:rPr>
              <a:t>A</a:t>
            </a:r>
            <a:endParaRPr lang="cs-CZ" sz="2400" b="1" dirty="0">
              <a:solidFill>
                <a:srgbClr val="6699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444208" y="3861048"/>
            <a:ext cx="360040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9900"/>
                </a:solidFill>
              </a:rPr>
              <a:t>R</a:t>
            </a:r>
            <a:endParaRPr lang="cs-CZ" sz="2400" b="1" dirty="0">
              <a:solidFill>
                <a:srgbClr val="6699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948264" y="3861048"/>
            <a:ext cx="360040" cy="43204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9900"/>
                </a:solidFill>
              </a:rPr>
              <a:t>K</a:t>
            </a:r>
            <a:endParaRPr lang="cs-CZ" sz="2400" b="1" dirty="0">
              <a:solidFill>
                <a:srgbClr val="6699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444208" y="4941168"/>
            <a:ext cx="360040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H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876256" y="4941168"/>
            <a:ext cx="360040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E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7308304" y="4941168"/>
            <a:ext cx="360040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A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7740352" y="4941168"/>
            <a:ext cx="360040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R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8172400" y="4941168"/>
            <a:ext cx="360040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</a:rPr>
              <a:t>T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4067944" y="5805264"/>
            <a:ext cx="36004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4427984" y="5805264"/>
            <a:ext cx="36004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C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4788024" y="5805264"/>
            <a:ext cx="36004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H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148064" y="5805264"/>
            <a:ext cx="4320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O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5580112" y="5805264"/>
            <a:ext cx="36004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L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5940152" y="5805264"/>
            <a:ext cx="4320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6372200" y="5805264"/>
            <a:ext cx="4320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R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6804248" y="5805264"/>
            <a:ext cx="4320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7236296" y="5805264"/>
            <a:ext cx="4320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H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7668344" y="5805264"/>
            <a:ext cx="432048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I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8100392" y="5805264"/>
            <a:ext cx="360040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P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Exams</a:t>
            </a:r>
            <a:endParaRPr lang="cs-CZ" b="1" u="sng" dirty="0"/>
          </a:p>
        </p:txBody>
      </p:sp>
      <p:sp>
        <p:nvSpPr>
          <p:cNvPr id="4" name="Zaoblený obdélník 3"/>
          <p:cNvSpPr/>
          <p:nvPr/>
        </p:nvSpPr>
        <p:spPr>
          <a:xfrm>
            <a:off x="683568" y="1484784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EXAM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11560" y="2492896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CHEAT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11560" y="3573016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REVISE FOR AN EXAM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11560" y="4581128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SCHOOL-LEAVING EXAM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11560" y="5661248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PASS AN EXAM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444208" y="1412776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RESULT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516216" y="2348880"/>
            <a:ext cx="2016224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RETAKE AN EXAM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516216" y="3429000"/>
            <a:ext cx="2016224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DO/TAKE/</a:t>
            </a:r>
          </a:p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SIT AN EXAM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588224" y="4509120"/>
            <a:ext cx="2016224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SCORE MARKS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516216" y="5661248"/>
            <a:ext cx="2016224" cy="8640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FAIL AN EXAM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467544" y="1268760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ZKOUŠKA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395536" y="2348880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PODVÁDĚT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95536" y="3429000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</a:rPr>
              <a:t>OPAKOVAT NA ZKOUŠKU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95536" y="4437112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ZÁVĚREČNÁ ZKOUŠKA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23528" y="5517232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UDĚLAT ZKOUŠKU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300192" y="1268760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VÝSLEDEK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300192" y="2276872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ZNOVU VYKONAT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300192" y="3356992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SKLÁDAT ZKOUŠKU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372200" y="4437112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ZÍSKAT BODY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6300192" y="5661248"/>
            <a:ext cx="2016224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NEUDĚLAT, NEUSPĚT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Jirka\AppData\Local\Microsoft\Windows\Temporary Internet Files\Content.IE5\3XYXL3D0\MC90039815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340768"/>
            <a:ext cx="1362456" cy="1822399"/>
          </a:xfrm>
          <a:prstGeom prst="rect">
            <a:avLst/>
          </a:prstGeom>
          <a:noFill/>
        </p:spPr>
      </p:pic>
      <p:pic>
        <p:nvPicPr>
          <p:cNvPr id="4099" name="Picture 3" descr="C:\Users\Jirka\AppData\Local\Microsoft\Windows\Temporary Internet Files\Content.IE5\O9FGIEC9\MC90043753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284984"/>
            <a:ext cx="1652294" cy="1187896"/>
          </a:xfrm>
          <a:prstGeom prst="rect">
            <a:avLst/>
          </a:prstGeom>
          <a:noFill/>
        </p:spPr>
      </p:pic>
      <p:pic>
        <p:nvPicPr>
          <p:cNvPr id="4100" name="Picture 4" descr="C:\Users\Jirka\AppData\Local\Microsoft\Windows\Temporary Internet Files\Content.IE5\3XYXL3D0\MP90043940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5085184"/>
            <a:ext cx="1584175" cy="11935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b="1" u="sng" smtClean="0"/>
              <a:t>Qualities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                                __  __ __ __ __ __ __ __ __</a:t>
            </a:r>
          </a:p>
          <a:p>
            <a:pPr>
              <a:buNone/>
            </a:pPr>
            <a:r>
              <a:rPr lang="cs-CZ" dirty="0" smtClean="0"/>
              <a:t>					</a:t>
            </a:r>
          </a:p>
          <a:p>
            <a:pPr>
              <a:buNone/>
            </a:pPr>
            <a:r>
              <a:rPr lang="cs-CZ" dirty="0" smtClean="0"/>
              <a:t>	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										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1052736"/>
            <a:ext cx="2592288" cy="50405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CTIŽÁDOSTIVÝ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1844824"/>
            <a:ext cx="2592288" cy="5040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SPOLUPRACUJÍCÍ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564904"/>
            <a:ext cx="2592288" cy="50405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NÁROČNÝ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3284984"/>
            <a:ext cx="2592288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SPRAVEDLIVÝ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4005064"/>
            <a:ext cx="2592288" cy="50405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TALENTOVANÝ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39552" y="4725144"/>
            <a:ext cx="2592288" cy="50405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NÁPADITÝ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9552" y="5445224"/>
            <a:ext cx="2592288" cy="504056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PŘÍSNÝ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39552" y="6165304"/>
            <a:ext cx="2592288" cy="5040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DOCHVILNÝ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707904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283968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860032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64088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868144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72200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876256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380312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812360" y="1052736"/>
            <a:ext cx="432048" cy="43204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707904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211960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16016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220072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724128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228184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732240" y="1844824"/>
            <a:ext cx="504056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7308304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812360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8316416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3275856" y="1844824"/>
            <a:ext cx="43204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3707904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283968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788024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292080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796136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6300192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6804248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7308304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7812360" y="2636912"/>
            <a:ext cx="432048" cy="43204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G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707904" y="3284984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4283968" y="3284984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4860032" y="3284984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5436096" y="3284984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3707904" y="5517232"/>
            <a:ext cx="432048" cy="432048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4283968" y="4005064"/>
            <a:ext cx="432048" cy="4320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4860032" y="4005064"/>
            <a:ext cx="432048" cy="4320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F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5436096" y="4005064"/>
            <a:ext cx="432048" cy="4320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6012160" y="4005064"/>
            <a:ext cx="432048" cy="4320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6588224" y="4005064"/>
            <a:ext cx="432048" cy="4320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3347864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3851920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M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4355976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4860032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G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5364088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5868144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6372200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6876256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9" name="Obdélník 58"/>
          <p:cNvSpPr/>
          <p:nvPr/>
        </p:nvSpPr>
        <p:spPr>
          <a:xfrm>
            <a:off x="7380312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0" name="Obdélník 59"/>
          <p:cNvSpPr/>
          <p:nvPr/>
        </p:nvSpPr>
        <p:spPr>
          <a:xfrm>
            <a:off x="7884368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8388424" y="4797152"/>
            <a:ext cx="432048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2" name="Obdélník 61"/>
          <p:cNvSpPr/>
          <p:nvPr/>
        </p:nvSpPr>
        <p:spPr>
          <a:xfrm>
            <a:off x="4283968" y="5517232"/>
            <a:ext cx="432048" cy="432048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3" name="Obdélník 62"/>
          <p:cNvSpPr/>
          <p:nvPr/>
        </p:nvSpPr>
        <p:spPr>
          <a:xfrm>
            <a:off x="4860032" y="5517232"/>
            <a:ext cx="432048" cy="432048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4" name="Obdélník 63"/>
          <p:cNvSpPr/>
          <p:nvPr/>
        </p:nvSpPr>
        <p:spPr>
          <a:xfrm>
            <a:off x="5436096" y="5517232"/>
            <a:ext cx="432048" cy="432048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5" name="Obdélník 64"/>
          <p:cNvSpPr/>
          <p:nvPr/>
        </p:nvSpPr>
        <p:spPr>
          <a:xfrm>
            <a:off x="6012160" y="5517232"/>
            <a:ext cx="432048" cy="432048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6" name="Obdélník 65"/>
          <p:cNvSpPr/>
          <p:nvPr/>
        </p:nvSpPr>
        <p:spPr>
          <a:xfrm>
            <a:off x="6588224" y="5517232"/>
            <a:ext cx="432048" cy="432048"/>
          </a:xfrm>
          <a:prstGeom prst="rect">
            <a:avLst/>
          </a:prstGeom>
          <a:solidFill>
            <a:srgbClr val="FF66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7" name="Obdélník 66"/>
          <p:cNvSpPr/>
          <p:nvPr/>
        </p:nvSpPr>
        <p:spPr>
          <a:xfrm>
            <a:off x="3707904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8" name="Obdélník 67"/>
          <p:cNvSpPr/>
          <p:nvPr/>
        </p:nvSpPr>
        <p:spPr>
          <a:xfrm>
            <a:off x="4211960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9" name="Obdélník 68"/>
          <p:cNvSpPr/>
          <p:nvPr/>
        </p:nvSpPr>
        <p:spPr>
          <a:xfrm>
            <a:off x="4716016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0" name="Obdélník 69"/>
          <p:cNvSpPr/>
          <p:nvPr/>
        </p:nvSpPr>
        <p:spPr>
          <a:xfrm>
            <a:off x="5220072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C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1" name="Obdélník 70"/>
          <p:cNvSpPr/>
          <p:nvPr/>
        </p:nvSpPr>
        <p:spPr>
          <a:xfrm>
            <a:off x="5724128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6228184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U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6732240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7236296" y="6093296"/>
            <a:ext cx="432048" cy="4320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L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5" name="Obdélník 74"/>
          <p:cNvSpPr/>
          <p:nvPr/>
        </p:nvSpPr>
        <p:spPr>
          <a:xfrm>
            <a:off x="3707904" y="4005064"/>
            <a:ext cx="432048" cy="4320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G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8" grpId="0" animBg="1"/>
      <p:bldP spid="19" grpId="0" animBg="1"/>
      <p:bldP spid="23" grpId="0" animBg="1"/>
      <p:bldP spid="26" grpId="0" animBg="1"/>
      <p:bldP spid="29" grpId="0" animBg="1"/>
      <p:bldP spid="31" grpId="0" animBg="1"/>
      <p:bldP spid="34" grpId="0" animBg="1"/>
      <p:bldP spid="35" grpId="0" animBg="1"/>
      <p:bldP spid="36" grpId="0" animBg="1"/>
      <p:bldP spid="39" grpId="0" animBg="1"/>
      <p:bldP spid="41" grpId="0" animBg="1"/>
      <p:bldP spid="43" grpId="0" animBg="1"/>
      <p:bldP spid="44" grpId="0" animBg="1"/>
      <p:bldP spid="47" grpId="0" animBg="1"/>
      <p:bldP spid="49" grpId="0" animBg="1"/>
      <p:bldP spid="50" grpId="0" animBg="1"/>
      <p:bldP spid="52" grpId="0" animBg="1"/>
      <p:bldP spid="55" grpId="0" animBg="1"/>
      <p:bldP spid="58" grpId="0" animBg="1"/>
      <p:bldP spid="60" grpId="0" animBg="1"/>
      <p:bldP spid="61" grpId="0" animBg="1"/>
      <p:bldP spid="62" grpId="0" animBg="1"/>
      <p:bldP spid="64" grpId="0" animBg="1"/>
      <p:bldP spid="65" grpId="0" animBg="1"/>
      <p:bldP spid="67" grpId="0" animBg="1"/>
      <p:bldP spid="70" grpId="0" animBg="1"/>
      <p:bldP spid="7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cs-CZ" b="1" u="sng" dirty="0" err="1" smtClean="0"/>
              <a:t>Guess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the</a:t>
            </a:r>
            <a:r>
              <a:rPr lang="cs-CZ" b="1" u="sng" dirty="0" smtClean="0"/>
              <a:t> </a:t>
            </a:r>
            <a:r>
              <a:rPr lang="cs-CZ" b="1" u="sng" dirty="0" err="1"/>
              <a:t>C</a:t>
            </a:r>
            <a:r>
              <a:rPr lang="cs-CZ" b="1" u="sng" dirty="0" err="1" smtClean="0"/>
              <a:t>haracteristics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Jane </a:t>
            </a:r>
            <a:r>
              <a:rPr lang="cs-CZ" b="1" dirty="0" err="1" smtClean="0">
                <a:solidFill>
                  <a:srgbClr val="FF0000"/>
                </a:solidFill>
              </a:rPr>
              <a:t>is</a:t>
            </a:r>
            <a:r>
              <a:rPr lang="cs-CZ" b="1" dirty="0" smtClean="0">
                <a:solidFill>
                  <a:srgbClr val="FF0000"/>
                </a:solidFill>
              </a:rPr>
              <a:t> not a </a:t>
            </a:r>
            <a:r>
              <a:rPr lang="cs-CZ" b="1" dirty="0" err="1" smtClean="0">
                <a:solidFill>
                  <a:srgbClr val="FF0000"/>
                </a:solidFill>
              </a:rPr>
              <a:t>good</a:t>
            </a:r>
            <a:r>
              <a:rPr lang="cs-CZ" b="1" dirty="0" smtClean="0">
                <a:solidFill>
                  <a:srgbClr val="FF0000"/>
                </a:solidFill>
              </a:rPr>
              <a:t> student. </a:t>
            </a:r>
            <a:r>
              <a:rPr lang="cs-CZ" b="1" dirty="0" err="1" smtClean="0">
                <a:solidFill>
                  <a:srgbClr val="FF0000"/>
                </a:solidFill>
              </a:rPr>
              <a:t>She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is</a:t>
            </a:r>
            <a:r>
              <a:rPr lang="cs-CZ" b="1" dirty="0" smtClean="0">
                <a:solidFill>
                  <a:srgbClr val="FF0000"/>
                </a:solidFill>
              </a:rPr>
              <a:t> not </a:t>
            </a:r>
            <a:r>
              <a:rPr lang="cs-CZ" b="1" dirty="0" err="1" smtClean="0">
                <a:solidFill>
                  <a:srgbClr val="FF0000"/>
                </a:solidFill>
              </a:rPr>
              <a:t>stupid</a:t>
            </a:r>
            <a:r>
              <a:rPr lang="cs-CZ" b="1" dirty="0" smtClean="0">
                <a:solidFill>
                  <a:srgbClr val="FF0000"/>
                </a:solidFill>
              </a:rPr>
              <a:t>, </a:t>
            </a:r>
            <a:r>
              <a:rPr lang="cs-CZ" b="1" dirty="0" err="1" smtClean="0">
                <a:solidFill>
                  <a:srgbClr val="FF0000"/>
                </a:solidFill>
              </a:rPr>
              <a:t>but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she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is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very</a:t>
            </a:r>
            <a:r>
              <a:rPr lang="cs-CZ" b="1" dirty="0" smtClean="0">
                <a:solidFill>
                  <a:srgbClr val="FF0000"/>
                </a:solidFill>
              </a:rPr>
              <a:t> __ __ __ __ - </a:t>
            </a:r>
            <a:r>
              <a:rPr lang="cs-CZ" b="1" dirty="0" err="1" smtClean="0">
                <a:solidFill>
                  <a:srgbClr val="FF0000"/>
                </a:solidFill>
              </a:rPr>
              <a:t>she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never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works</a:t>
            </a:r>
            <a:r>
              <a:rPr lang="cs-CZ" b="1" dirty="0" smtClean="0">
                <a:solidFill>
                  <a:srgbClr val="FF0000"/>
                </a:solidFill>
              </a:rPr>
              <a:t>!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I </a:t>
            </a:r>
            <a:r>
              <a:rPr lang="cs-CZ" dirty="0" err="1" smtClean="0">
                <a:solidFill>
                  <a:srgbClr val="002060"/>
                </a:solidFill>
              </a:rPr>
              <a:t>like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our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new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teacher</a:t>
            </a:r>
            <a:r>
              <a:rPr lang="cs-CZ" dirty="0" smtClean="0">
                <a:solidFill>
                  <a:srgbClr val="002060"/>
                </a:solidFill>
              </a:rPr>
              <a:t> – </a:t>
            </a:r>
            <a:r>
              <a:rPr lang="cs-CZ" dirty="0" err="1" smtClean="0">
                <a:solidFill>
                  <a:srgbClr val="002060"/>
                </a:solidFill>
              </a:rPr>
              <a:t>she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makes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us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work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hard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because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she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is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very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sz="2400" dirty="0" smtClean="0">
                <a:solidFill>
                  <a:srgbClr val="002060"/>
                </a:solidFill>
              </a:rPr>
              <a:t>__ __ __ __ __ __ __ __ __ </a:t>
            </a:r>
            <a:r>
              <a:rPr lang="cs-CZ" dirty="0" smtClean="0">
                <a:solidFill>
                  <a:srgbClr val="002060"/>
                </a:solidFill>
              </a:rPr>
              <a:t>__!</a:t>
            </a:r>
          </a:p>
          <a:p>
            <a:pPr>
              <a:buNone/>
            </a:pPr>
            <a:r>
              <a:rPr lang="cs-CZ" b="1" dirty="0" smtClean="0">
                <a:solidFill>
                  <a:srgbClr val="339933"/>
                </a:solidFill>
              </a:rPr>
              <a:t>I </a:t>
            </a:r>
            <a:r>
              <a:rPr lang="cs-CZ" b="1" dirty="0" err="1" smtClean="0">
                <a:solidFill>
                  <a:srgbClr val="339933"/>
                </a:solidFill>
              </a:rPr>
              <a:t>hate</a:t>
            </a:r>
            <a:r>
              <a:rPr lang="cs-CZ" b="1" dirty="0" smtClean="0">
                <a:solidFill>
                  <a:srgbClr val="339933"/>
                </a:solidFill>
              </a:rPr>
              <a:t> </a:t>
            </a:r>
            <a:r>
              <a:rPr lang="cs-CZ" b="1" dirty="0" err="1" smtClean="0">
                <a:solidFill>
                  <a:srgbClr val="339933"/>
                </a:solidFill>
              </a:rPr>
              <a:t>Mr</a:t>
            </a:r>
            <a:r>
              <a:rPr lang="cs-CZ" b="1" dirty="0" smtClean="0">
                <a:solidFill>
                  <a:srgbClr val="339933"/>
                </a:solidFill>
              </a:rPr>
              <a:t>. Dave </a:t>
            </a:r>
            <a:r>
              <a:rPr lang="cs-CZ" b="1" dirty="0" err="1" smtClean="0">
                <a:solidFill>
                  <a:srgbClr val="339933"/>
                </a:solidFill>
              </a:rPr>
              <a:t>because</a:t>
            </a:r>
            <a:r>
              <a:rPr lang="cs-CZ" b="1" dirty="0" smtClean="0">
                <a:solidFill>
                  <a:srgbClr val="339933"/>
                </a:solidFill>
              </a:rPr>
              <a:t> he </a:t>
            </a:r>
            <a:r>
              <a:rPr lang="cs-CZ" b="1" dirty="0" err="1" smtClean="0">
                <a:solidFill>
                  <a:srgbClr val="339933"/>
                </a:solidFill>
              </a:rPr>
              <a:t>is</a:t>
            </a:r>
            <a:r>
              <a:rPr lang="cs-CZ" b="1" dirty="0" smtClean="0">
                <a:solidFill>
                  <a:srgbClr val="339933"/>
                </a:solidFill>
              </a:rPr>
              <a:t> __ __ __ __ __ __ - he has his </a:t>
            </a:r>
            <a:r>
              <a:rPr lang="cs-CZ" b="1" dirty="0" err="1" smtClean="0">
                <a:solidFill>
                  <a:srgbClr val="339933"/>
                </a:solidFill>
              </a:rPr>
              <a:t>favourite</a:t>
            </a:r>
            <a:r>
              <a:rPr lang="cs-CZ" b="1" dirty="0" smtClean="0">
                <a:solidFill>
                  <a:srgbClr val="339933"/>
                </a:solidFill>
              </a:rPr>
              <a:t> </a:t>
            </a:r>
            <a:r>
              <a:rPr lang="cs-CZ" b="1" dirty="0" err="1" smtClean="0">
                <a:solidFill>
                  <a:srgbClr val="339933"/>
                </a:solidFill>
              </a:rPr>
              <a:t>students</a:t>
            </a:r>
            <a:r>
              <a:rPr lang="cs-CZ" b="1" dirty="0" smtClean="0">
                <a:solidFill>
                  <a:srgbClr val="339933"/>
                </a:solidFill>
              </a:rPr>
              <a:t> </a:t>
            </a:r>
            <a:r>
              <a:rPr lang="cs-CZ" b="1" dirty="0" err="1" smtClean="0">
                <a:solidFill>
                  <a:srgbClr val="339933"/>
                </a:solidFill>
              </a:rPr>
              <a:t>and</a:t>
            </a:r>
            <a:r>
              <a:rPr lang="cs-CZ" b="1" dirty="0" smtClean="0">
                <a:solidFill>
                  <a:srgbClr val="339933"/>
                </a:solidFill>
              </a:rPr>
              <a:t> </a:t>
            </a:r>
            <a:r>
              <a:rPr lang="cs-CZ" b="1" dirty="0" err="1" smtClean="0">
                <a:solidFill>
                  <a:srgbClr val="339933"/>
                </a:solidFill>
              </a:rPr>
              <a:t>is</a:t>
            </a:r>
            <a:r>
              <a:rPr lang="cs-CZ" b="1" dirty="0" smtClean="0">
                <a:solidFill>
                  <a:srgbClr val="339933"/>
                </a:solidFill>
              </a:rPr>
              <a:t> not fair. </a:t>
            </a:r>
          </a:p>
          <a:p>
            <a:pPr>
              <a:buNone/>
            </a:pP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Mark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is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really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                    __ __ __ __ __ __ __,                                 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he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studies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from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morning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to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evening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</a:p>
          <a:p>
            <a:pPr>
              <a:buNone/>
            </a:pP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Some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students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are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passive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and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some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are   </a:t>
            </a:r>
          </a:p>
          <a:p>
            <a:pPr>
              <a:buNone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__ __ __ __ __ __ .                                                                          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Vývojový diagram: spojka 3"/>
          <p:cNvSpPr/>
          <p:nvPr/>
        </p:nvSpPr>
        <p:spPr>
          <a:xfrm>
            <a:off x="3347864" y="162880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L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Vývojový diagram: spojka 4"/>
          <p:cNvSpPr/>
          <p:nvPr/>
        </p:nvSpPr>
        <p:spPr>
          <a:xfrm>
            <a:off x="3851920" y="162880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Vývojový diagram: spojka 5"/>
          <p:cNvSpPr/>
          <p:nvPr/>
        </p:nvSpPr>
        <p:spPr>
          <a:xfrm>
            <a:off x="4355976" y="162880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Z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Vývojový diagram: spojka 6"/>
          <p:cNvSpPr/>
          <p:nvPr/>
        </p:nvSpPr>
        <p:spPr>
          <a:xfrm>
            <a:off x="4860032" y="162880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Vývojový diagram: spojka 7"/>
          <p:cNvSpPr/>
          <p:nvPr/>
        </p:nvSpPr>
        <p:spPr>
          <a:xfrm>
            <a:off x="5508104" y="328498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339933"/>
                </a:solidFill>
              </a:rPr>
              <a:t>U</a:t>
            </a:r>
            <a:endParaRPr lang="cs-CZ" sz="2800" b="1" dirty="0">
              <a:solidFill>
                <a:srgbClr val="339933"/>
              </a:solidFill>
            </a:endParaRPr>
          </a:p>
        </p:txBody>
      </p:sp>
      <p:sp>
        <p:nvSpPr>
          <p:cNvPr id="9" name="Vývojový diagram: spojka 8"/>
          <p:cNvSpPr/>
          <p:nvPr/>
        </p:nvSpPr>
        <p:spPr>
          <a:xfrm>
            <a:off x="5940152" y="328498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339933"/>
                </a:solidFill>
              </a:rPr>
              <a:t>N</a:t>
            </a:r>
            <a:endParaRPr lang="cs-CZ" sz="2800" b="1" dirty="0">
              <a:solidFill>
                <a:srgbClr val="339933"/>
              </a:solidFill>
            </a:endParaRPr>
          </a:p>
        </p:txBody>
      </p:sp>
      <p:sp>
        <p:nvSpPr>
          <p:cNvPr id="10" name="Vývojový diagram: spojka 9"/>
          <p:cNvSpPr/>
          <p:nvPr/>
        </p:nvSpPr>
        <p:spPr>
          <a:xfrm>
            <a:off x="6444208" y="328498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339933"/>
                </a:solidFill>
              </a:rPr>
              <a:t>F</a:t>
            </a:r>
            <a:endParaRPr lang="cs-CZ" sz="2800" b="1" dirty="0">
              <a:solidFill>
                <a:srgbClr val="339933"/>
              </a:solidFill>
            </a:endParaRPr>
          </a:p>
        </p:txBody>
      </p:sp>
      <p:sp>
        <p:nvSpPr>
          <p:cNvPr id="11" name="Vývojový diagram: spojka 10"/>
          <p:cNvSpPr/>
          <p:nvPr/>
        </p:nvSpPr>
        <p:spPr>
          <a:xfrm>
            <a:off x="6948264" y="328498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339933"/>
                </a:solidFill>
              </a:rPr>
              <a:t>A</a:t>
            </a:r>
            <a:endParaRPr lang="cs-CZ" sz="2800" b="1" dirty="0">
              <a:solidFill>
                <a:srgbClr val="339933"/>
              </a:solidFill>
            </a:endParaRPr>
          </a:p>
        </p:txBody>
      </p:sp>
      <p:sp>
        <p:nvSpPr>
          <p:cNvPr id="12" name="Vývojový diagram: spojka 11"/>
          <p:cNvSpPr/>
          <p:nvPr/>
        </p:nvSpPr>
        <p:spPr>
          <a:xfrm>
            <a:off x="7452320" y="328498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339933"/>
                </a:solidFill>
              </a:rPr>
              <a:t>I</a:t>
            </a:r>
            <a:endParaRPr lang="cs-CZ" sz="2800" b="1" dirty="0">
              <a:solidFill>
                <a:srgbClr val="339933"/>
              </a:solidFill>
            </a:endParaRPr>
          </a:p>
        </p:txBody>
      </p:sp>
      <p:sp>
        <p:nvSpPr>
          <p:cNvPr id="13" name="Vývojový diagram: spojka 12"/>
          <p:cNvSpPr/>
          <p:nvPr/>
        </p:nvSpPr>
        <p:spPr>
          <a:xfrm>
            <a:off x="8028384" y="328498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339933"/>
                </a:solidFill>
              </a:rPr>
              <a:t>R</a:t>
            </a:r>
            <a:endParaRPr lang="cs-CZ" sz="2800" b="1" dirty="0">
              <a:solidFill>
                <a:srgbClr val="339933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4067944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M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4427984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O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>
            <a:off x="4860032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T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529208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I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565212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V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601216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A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0" name="Vývojový diagram: spojka 19"/>
          <p:cNvSpPr/>
          <p:nvPr/>
        </p:nvSpPr>
        <p:spPr>
          <a:xfrm>
            <a:off x="637220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T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673224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I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709228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N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7452320" y="2708920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</a:rPr>
              <a:t>G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2915816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H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3347864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3779912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7" name="Vývojový diagram: spojka 26"/>
          <p:cNvSpPr/>
          <p:nvPr/>
        </p:nvSpPr>
        <p:spPr>
          <a:xfrm>
            <a:off x="4283968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D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8" name="Vývojový diagram: spojka 27"/>
          <p:cNvSpPr/>
          <p:nvPr/>
        </p:nvSpPr>
        <p:spPr>
          <a:xfrm>
            <a:off x="4860032" y="4365104"/>
            <a:ext cx="504056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W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9" name="Vývojový diagram: spojka 28"/>
          <p:cNvSpPr/>
          <p:nvPr/>
        </p:nvSpPr>
        <p:spPr>
          <a:xfrm>
            <a:off x="5436096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O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0" name="Vývojový diagram: spojka 29"/>
          <p:cNvSpPr/>
          <p:nvPr/>
        </p:nvSpPr>
        <p:spPr>
          <a:xfrm>
            <a:off x="5940152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R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1" name="Vývojový diagram: spojka 30"/>
          <p:cNvSpPr/>
          <p:nvPr/>
        </p:nvSpPr>
        <p:spPr>
          <a:xfrm>
            <a:off x="6444208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K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3" name="Vývojový diagram: spojka 32"/>
          <p:cNvSpPr/>
          <p:nvPr/>
        </p:nvSpPr>
        <p:spPr>
          <a:xfrm>
            <a:off x="6948264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I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5" name="Vývojový diagram: spojka 34"/>
          <p:cNvSpPr/>
          <p:nvPr/>
        </p:nvSpPr>
        <p:spPr>
          <a:xfrm>
            <a:off x="7380312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6" name="Vývojový diagram: spojka 35"/>
          <p:cNvSpPr/>
          <p:nvPr/>
        </p:nvSpPr>
        <p:spPr>
          <a:xfrm>
            <a:off x="7884368" y="4365104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G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7" name="Vývojový diagram: spojka 36"/>
          <p:cNvSpPr/>
          <p:nvPr/>
        </p:nvSpPr>
        <p:spPr>
          <a:xfrm>
            <a:off x="611560" y="6093296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Vývojový diagram: spojka 37"/>
          <p:cNvSpPr/>
          <p:nvPr/>
        </p:nvSpPr>
        <p:spPr>
          <a:xfrm>
            <a:off x="1115616" y="6093296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C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Vývojový diagram: spojka 38"/>
          <p:cNvSpPr/>
          <p:nvPr/>
        </p:nvSpPr>
        <p:spPr>
          <a:xfrm>
            <a:off x="1619672" y="6093296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T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Vývojový diagram: spojka 39"/>
          <p:cNvSpPr/>
          <p:nvPr/>
        </p:nvSpPr>
        <p:spPr>
          <a:xfrm>
            <a:off x="2123728" y="6093296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I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Vývojový diagram: spojka 40"/>
          <p:cNvSpPr/>
          <p:nvPr/>
        </p:nvSpPr>
        <p:spPr>
          <a:xfrm>
            <a:off x="2627784" y="6093296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V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Vývojový diagram: spojka 41"/>
          <p:cNvSpPr/>
          <p:nvPr/>
        </p:nvSpPr>
        <p:spPr>
          <a:xfrm>
            <a:off x="3059832" y="6093296"/>
            <a:ext cx="432048" cy="432048"/>
          </a:xfrm>
          <a:prstGeom prst="flowChartConnector">
            <a:avLst/>
          </a:prstGeom>
          <a:solidFill>
            <a:srgbClr val="FFFF99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E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9" grpId="0" animBg="1"/>
      <p:bldP spid="30" grpId="0" animBg="1"/>
      <p:bldP spid="31" grpId="0" animBg="1"/>
      <p:bldP spid="33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b="1" u="sng" dirty="0" err="1" smtClean="0"/>
              <a:t>Phrases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Vodorovný svitek 3"/>
          <p:cNvSpPr/>
          <p:nvPr/>
        </p:nvSpPr>
        <p:spPr>
          <a:xfrm>
            <a:off x="1043608" y="1196752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DO HOMEWORK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Vodorovný svitek 4"/>
          <p:cNvSpPr/>
          <p:nvPr/>
        </p:nvSpPr>
        <p:spPr>
          <a:xfrm>
            <a:off x="1619672" y="2276872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HAND IN HOMEWORK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" name="Vodorovný svitek 5"/>
          <p:cNvSpPr/>
          <p:nvPr/>
        </p:nvSpPr>
        <p:spPr>
          <a:xfrm>
            <a:off x="827584" y="3573016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MAKE MISTAKES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Vodorovný svitek 6"/>
          <p:cNvSpPr/>
          <p:nvPr/>
        </p:nvSpPr>
        <p:spPr>
          <a:xfrm>
            <a:off x="1547664" y="5085184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SOLVE A PROBLEM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8" name="Vodorovný svitek 7"/>
          <p:cNvSpPr/>
          <p:nvPr/>
        </p:nvSpPr>
        <p:spPr>
          <a:xfrm>
            <a:off x="5580112" y="980728"/>
            <a:ext cx="1872208" cy="1080120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DO ONE‘S BEST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9" name="Vodorovný svitek 8"/>
          <p:cNvSpPr/>
          <p:nvPr/>
        </p:nvSpPr>
        <p:spPr>
          <a:xfrm>
            <a:off x="6372200" y="2204864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LEARN BY HEART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Vodorovný svitek 9"/>
          <p:cNvSpPr/>
          <p:nvPr/>
        </p:nvSpPr>
        <p:spPr>
          <a:xfrm>
            <a:off x="5508104" y="3501008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MAKE PROGRESS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1" name="Vodorovný svitek 10"/>
          <p:cNvSpPr/>
          <p:nvPr/>
        </p:nvSpPr>
        <p:spPr>
          <a:xfrm>
            <a:off x="6372200" y="5157192"/>
            <a:ext cx="1872208" cy="936104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TAKE PART IN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Vodorovný svitek 11"/>
          <p:cNvSpPr/>
          <p:nvPr/>
        </p:nvSpPr>
        <p:spPr>
          <a:xfrm>
            <a:off x="899592" y="1052736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DĚLAT DOMÁCÍ ÚKOL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Vodorovný svitek 12"/>
          <p:cNvSpPr/>
          <p:nvPr/>
        </p:nvSpPr>
        <p:spPr>
          <a:xfrm>
            <a:off x="1835696" y="2420888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ODEVZDAT DOMÁCÍ ÚKOL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4" name="Vodorovný svitek 13"/>
          <p:cNvSpPr/>
          <p:nvPr/>
        </p:nvSpPr>
        <p:spPr>
          <a:xfrm>
            <a:off x="755576" y="3717032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DĚLAT CHYBY </a:t>
            </a:r>
            <a:endParaRPr lang="cs-CZ" b="1" dirty="0"/>
          </a:p>
        </p:txBody>
      </p:sp>
      <p:sp>
        <p:nvSpPr>
          <p:cNvPr id="15" name="Vodorovný svitek 14"/>
          <p:cNvSpPr/>
          <p:nvPr/>
        </p:nvSpPr>
        <p:spPr>
          <a:xfrm>
            <a:off x="1619672" y="5229200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VYŘEŠIT PROBLÉM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6" name="Vodorovný svitek 15"/>
          <p:cNvSpPr/>
          <p:nvPr/>
        </p:nvSpPr>
        <p:spPr>
          <a:xfrm>
            <a:off x="5724128" y="1052736"/>
            <a:ext cx="1872208" cy="1080120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SNAŽIT SE (DĚLAT CO JE V SILÁCH)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7" name="Vodorovný svitek 16"/>
          <p:cNvSpPr/>
          <p:nvPr/>
        </p:nvSpPr>
        <p:spPr>
          <a:xfrm>
            <a:off x="6228184" y="2276872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UČIT SE ZPAMĚTI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Vodorovný svitek 17"/>
          <p:cNvSpPr/>
          <p:nvPr/>
        </p:nvSpPr>
        <p:spPr>
          <a:xfrm>
            <a:off x="5436096" y="3645024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DĚLAT POKROK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9" name="Vodorovný svitek 18"/>
          <p:cNvSpPr/>
          <p:nvPr/>
        </p:nvSpPr>
        <p:spPr>
          <a:xfrm>
            <a:off x="6444208" y="5373216"/>
            <a:ext cx="1872208" cy="9361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ZÚČASTNIT SE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Sources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cs-CZ" dirty="0" smtClean="0"/>
              <a:t>Klipart Microsoft PowerPoint </a:t>
            </a:r>
            <a:r>
              <a:rPr lang="cs-CZ" dirty="0" err="1" smtClean="0"/>
              <a:t>Presentation</a:t>
            </a:r>
            <a:r>
              <a:rPr lang="cs-CZ" dirty="0" smtClean="0"/>
              <a:t> 2007, 2010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HASTINGS, Bob. </a:t>
            </a:r>
            <a:r>
              <a:rPr lang="cs-CZ" b="1" i="1" dirty="0" smtClean="0"/>
              <a:t>Maturita </a:t>
            </a:r>
            <a:r>
              <a:rPr lang="cs-CZ" b="1" i="1" dirty="0" err="1" smtClean="0"/>
              <a:t>activator</a:t>
            </a:r>
            <a:r>
              <a:rPr lang="cs-CZ" b="1" i="1" dirty="0" smtClean="0"/>
              <a:t>: intenzivní příprava k maturitě : anglický jazyk - základní úroveň obtížnosti</a:t>
            </a:r>
            <a:r>
              <a:rPr lang="cs-CZ" dirty="0" smtClean="0"/>
              <a:t>. </a:t>
            </a:r>
            <a:r>
              <a:rPr lang="cs-CZ" dirty="0" err="1" smtClean="0"/>
              <a:t>Warszawa</a:t>
            </a:r>
            <a:r>
              <a:rPr lang="cs-CZ" dirty="0" smtClean="0"/>
              <a:t>: </a:t>
            </a:r>
            <a:r>
              <a:rPr lang="cs-CZ" dirty="0" err="1" smtClean="0"/>
              <a:t>Pearson</a:t>
            </a:r>
            <a:r>
              <a:rPr lang="cs-CZ" dirty="0" smtClean="0"/>
              <a:t> </a:t>
            </a:r>
            <a:r>
              <a:rPr lang="cs-CZ" dirty="0" err="1" smtClean="0"/>
              <a:t>Education</a:t>
            </a:r>
            <a:r>
              <a:rPr lang="cs-CZ" dirty="0" smtClean="0"/>
              <a:t> Polska, 2009, 215 s. ISBN 978-83-7600-055-8.</a:t>
            </a:r>
          </a:p>
          <a:p>
            <a:pPr lvl="0"/>
            <a:endParaRPr lang="cs-CZ" dirty="0" smtClean="0"/>
          </a:p>
          <a:p>
            <a:pPr lvl="0"/>
            <a:r>
              <a:rPr lang="cs-CZ" u="sng" dirty="0" smtClean="0">
                <a:hlinkClick r:id="rId2"/>
              </a:rPr>
              <a:t>http://www.</a:t>
            </a:r>
            <a:r>
              <a:rPr lang="cs-CZ" u="sng" dirty="0" err="1" smtClean="0">
                <a:hlinkClick r:id="rId2"/>
              </a:rPr>
              <a:t>bridge</a:t>
            </a:r>
            <a:r>
              <a:rPr lang="cs-CZ" u="sng" dirty="0" smtClean="0">
                <a:hlinkClick r:id="rId2"/>
              </a:rPr>
              <a:t>-online.</a:t>
            </a:r>
            <a:r>
              <a:rPr lang="cs-CZ" u="sng" dirty="0" err="1" smtClean="0">
                <a:hlinkClick r:id="rId2"/>
              </a:rPr>
              <a:t>cz</a:t>
            </a:r>
            <a:r>
              <a:rPr lang="cs-CZ" u="sng" dirty="0" smtClean="0">
                <a:hlinkClick r:id="rId2"/>
              </a:rPr>
              <a:t>/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bridge</a:t>
            </a:r>
            <a:r>
              <a:rPr lang="cs-CZ" dirty="0" smtClean="0">
                <a:hlinkClick r:id="rId3"/>
              </a:rPr>
              <a:t>-online.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get.php</a:t>
            </a:r>
            <a:r>
              <a:rPr lang="cs-CZ" dirty="0" smtClean="0">
                <a:hlinkClick r:id="rId3"/>
              </a:rPr>
              <a:t>?id=844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679</Words>
  <Application>Microsoft Office PowerPoint</Application>
  <PresentationFormat>Předvádění na obrazovce (4:3)</PresentationFormat>
  <Paragraphs>320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Education</vt:lpstr>
      <vt:lpstr>Types of Schools </vt:lpstr>
      <vt:lpstr>Places in a School</vt:lpstr>
      <vt:lpstr>Prezentace aplikace PowerPoint</vt:lpstr>
      <vt:lpstr>People in a School</vt:lpstr>
      <vt:lpstr>School Subjects</vt:lpstr>
      <vt:lpstr>Prezentace aplikace PowerPoint</vt:lpstr>
      <vt:lpstr>School Objects</vt:lpstr>
      <vt:lpstr>Prezentace aplikace PowerPoint</vt:lpstr>
      <vt:lpstr>Guess the Vocabulary</vt:lpstr>
      <vt:lpstr>Exams</vt:lpstr>
      <vt:lpstr>Qualities</vt:lpstr>
      <vt:lpstr>Guess the Characteristics</vt:lpstr>
      <vt:lpstr>Phrases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Education</dc:title>
  <dc:creator>Nemcovi</dc:creator>
  <cp:lastModifiedBy>Richterová Veronika</cp:lastModifiedBy>
  <cp:revision>95</cp:revision>
  <dcterms:created xsi:type="dcterms:W3CDTF">2012-12-28T21:14:43Z</dcterms:created>
  <dcterms:modified xsi:type="dcterms:W3CDTF">2013-04-18T20:56:05Z</dcterms:modified>
</cp:coreProperties>
</file>