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30DC65"/>
    <a:srgbClr val="E82440"/>
    <a:srgbClr val="46C6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E2B7B-0D0F-4F0D-A780-D042832E6E0A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EE677-BF37-441C-B25D-C64A594526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06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2EE677-BF37-441C-B25D-C64A5945260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pn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10" Type="http://schemas.openxmlformats.org/officeDocument/2006/relationships/image" Target="../media/image37.jpeg"/><Relationship Id="rId4" Type="http://schemas.openxmlformats.org/officeDocument/2006/relationships/image" Target="../media/image31.wmf"/><Relationship Id="rId9" Type="http://schemas.openxmlformats.org/officeDocument/2006/relationships/image" Target="../media/image3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jpeg"/><Relationship Id="rId7" Type="http://schemas.openxmlformats.org/officeDocument/2006/relationships/image" Target="../media/image4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wmf"/><Relationship Id="rId4" Type="http://schemas.openxmlformats.org/officeDocument/2006/relationships/image" Target="../media/image47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2.wmf"/><Relationship Id="rId7" Type="http://schemas.openxmlformats.org/officeDocument/2006/relationships/image" Target="../media/image56.jpeg"/><Relationship Id="rId2" Type="http://schemas.openxmlformats.org/officeDocument/2006/relationships/image" Target="../media/image5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wmf"/><Relationship Id="rId5" Type="http://schemas.openxmlformats.org/officeDocument/2006/relationships/image" Target="../media/image54.wmf"/><Relationship Id="rId4" Type="http://schemas.openxmlformats.org/officeDocument/2006/relationships/image" Target="../media/image5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maturita/maturitni-karty/Transport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Travelling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Tourism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VY_32_INOVACE_43-11_VP_</a:t>
            </a:r>
            <a:r>
              <a:rPr lang="cs-CZ" dirty="0" err="1" smtClean="0"/>
              <a:t>Travelling</a:t>
            </a:r>
            <a:r>
              <a:rPr lang="cs-CZ" dirty="0" smtClean="0"/>
              <a:t>_</a:t>
            </a:r>
            <a:r>
              <a:rPr lang="cs-CZ" dirty="0" err="1" smtClean="0"/>
              <a:t>and</a:t>
            </a:r>
            <a:r>
              <a:rPr lang="cs-CZ" dirty="0" smtClean="0"/>
              <a:t>_</a:t>
            </a:r>
            <a:r>
              <a:rPr lang="cs-CZ" dirty="0" err="1" smtClean="0"/>
              <a:t>Tourism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0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147248" cy="864095"/>
          </a:xfrm>
        </p:spPr>
        <p:txBody>
          <a:bodyPr>
            <a:normAutofit/>
          </a:bodyPr>
          <a:lstStyle/>
          <a:p>
            <a:r>
              <a:rPr lang="cs-CZ" b="1" u="sng" dirty="0" err="1" smtClean="0"/>
              <a:t>Means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smtClean="0"/>
              <a:t>Transport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Jirka\AppData\Local\Microsoft\Windows\Temporary Internet Files\Content.IE5\DB7PSKPI\MP9003999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97336" y="0"/>
            <a:ext cx="1446664" cy="115733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39552" y="1268760"/>
            <a:ext cx="1512168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TRAVEL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95736" y="1268760"/>
            <a:ext cx="1512168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AIR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51920" y="1268760"/>
            <a:ext cx="1512168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8104" y="1268760"/>
            <a:ext cx="1512168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ROAD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64288" y="1268760"/>
            <a:ext cx="1512168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RAIL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123728" y="1268760"/>
            <a:ext cx="0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79912" y="1268760"/>
            <a:ext cx="72008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436096" y="1268760"/>
            <a:ext cx="72008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7092280" y="1268760"/>
            <a:ext cx="72008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67544" y="1844824"/>
            <a:ext cx="820891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8676456" y="1268760"/>
            <a:ext cx="0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67544" y="1268760"/>
            <a:ext cx="0" cy="5589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Jirka\AppData\Local\Microsoft\Windows\Temporary Internet Files\Content.IE5\3XYXL3D0\MP900182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611690" cy="1069088"/>
          </a:xfrm>
          <a:prstGeom prst="rect">
            <a:avLst/>
          </a:prstGeom>
          <a:noFill/>
        </p:spPr>
      </p:pic>
      <p:cxnSp>
        <p:nvCxnSpPr>
          <p:cNvPr id="37" name="Přímá spojovací čára 36"/>
          <p:cNvCxnSpPr/>
          <p:nvPr/>
        </p:nvCxnSpPr>
        <p:spPr>
          <a:xfrm>
            <a:off x="467544" y="1196752"/>
            <a:ext cx="820891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TRAIN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BOAT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MOTORBIKE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UNDERGROUND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PLANE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YACHT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851920" y="5661248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BICYCLE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851920" y="4365104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LORRY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851920" y="5229200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FERRY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r>
              <a:rPr lang="cs-CZ" b="1" dirty="0" smtClean="0">
                <a:solidFill>
                  <a:srgbClr val="FF0000"/>
                </a:solidFill>
              </a:rPr>
              <a:t>ELICOPTER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851920" y="393305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VAN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851920" y="609329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COACH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851920" y="5661248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CAR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851920" y="4797152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851920" y="6093296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DOUBLE DECKER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51920" y="4365104"/>
            <a:ext cx="144016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TAXI/CAB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76745" y="692695"/>
            <a:ext cx="4662518" cy="46463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Divide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vocabulary</a:t>
            </a:r>
            <a:r>
              <a:rPr lang="cs-CZ" b="1" dirty="0" smtClean="0">
                <a:solidFill>
                  <a:srgbClr val="FF0000"/>
                </a:solidFill>
              </a:rPr>
              <a:t> to </a:t>
            </a:r>
            <a:r>
              <a:rPr lang="cs-CZ" b="1" dirty="0" err="1" smtClean="0">
                <a:solidFill>
                  <a:srgbClr val="FF0000"/>
                </a:solidFill>
              </a:rPr>
              <a:t>appropriate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category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1844824"/>
            <a:ext cx="1584176" cy="50131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67544" y="1844824"/>
            <a:ext cx="1656184" cy="4961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43 -0.00208 C -0.03264 -0.01389 -0.06285 -0.02847 -0.09392 -0.03634 C -0.10139 -0.04143 -0.10625 -0.04467 -0.11389 -0.04791 C -0.12309 -0.05717 -0.13229 -0.06435 -0.14236 -0.07268 C -0.15035 -0.07916 -0.15486 -0.08865 -0.16094 -0.09745 C -0.16997 -0.11065 -0.17361 -0.11551 -0.17951 -0.13171 C -0.18437 -0.16134 -0.19306 -0.19004 -0.19965 -0.21921 C -0.2026 -0.25231 -0.21267 -0.29352 -0.19809 -0.32222 C -0.19236 -0.36157 -0.17448 -0.38009 -0.14965 -0.40023 C -0.12969 -0.41643 -0.10747 -0.43264 -0.08385 -0.43634 C -0.02031 -0.46203 0.04392 -0.45694 0.11042 -0.45926 C 0.11771 -0.45903 0.20521 -0.45879 0.23611 -0.45555 C 0.25885 -0.45324 0.28073 -0.44629 0.3033 -0.44213 C 0.31528 -0.43703 0.32708 -0.43194 0.33906 -0.42685 C 0.34826 -0.42291 0.35469 -0.41157 0.36337 -0.40602 C 0.36632 -0.4 0.37049 -0.39838 0.37326 -0.39259 C 0.37587 -0.38727 0.37639 -0.38078 0.37899 -0.37546 C 0.38646 -0.36041 0.38576 -0.37615 0.39184 -0.35254 C 0.39722 -0.33171 0.39948 -0.30949 0.4033 -0.28796 C 0.40243 -0.27199 0.40538 -0.2618 0.39618 -0.2537 C 0.39184 -0.2544 0.3875 -0.25416 0.38333 -0.25555 C 0.38056 -0.25648 0.37031 -0.27106 0.36753 -0.27453 C 0.36806 -0.27778 0.3684 -0.28102 0.36892 -0.28403 C 0.36927 -0.28611 0.37049 -0.28981 0.37049 -0.28958 " pathEditMode="relative" rAng="0" ptsTypes="fffffffffffffffffffffffA">
                                      <p:cBhvr>
                                        <p:cTn id="2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00" y="-2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95 -0.00625 -0.0066 -0.01111 -0.01007 -0.01713 C -0.01354 -0.03194 -0.02483 -0.04444 -0.03281 -0.05509 C -0.03455 -0.05741 -0.03698 -0.05856 -0.03854 -0.06088 C -0.04236 -0.06666 -0.04462 -0.0743 -0.04861 -0.07986 C -0.05694 -0.0912 -0.05382 -0.08588 -0.05851 -0.09514 C -0.06128 -0.10741 -0.06319 -0.11944 -0.0658 -0.13148 C -0.06684 -0.13657 -0.06858 -0.14653 -0.06858 -0.14653 C -0.06927 -0.17731 -0.07396 -0.22268 -0.0658 -0.25509 C -0.06441 -0.27315 -0.06146 -0.28495 -0.05573 -0.30092 C -0.05365 -0.30694 -0.0533 -0.31389 -0.05139 -0.31991 C -0.04757 -0.33171 -0.04809 -0.32685 -0.04288 -0.33518 C -0.03576 -0.34653 -0.03663 -0.35278 -0.02569 -0.35995 C -0.01927 -0.37338 -0.00781 -0.37245 0.00278 -0.37708 C 0.00816 -0.37546 0.02222 -0.37245 0.02708 -0.36759 C 0.0349 -0.35972 0.03056 -0.36296 0.03993 -0.3581 C 0.04097 -0.35671 0.04167 -0.35509 0.04288 -0.35416 C 0.04427 -0.35324 0.04601 -0.35347 0.04722 -0.35231 C 0.04948 -0.34977 0.05052 -0.34444 0.05139 -0.34097 C 0.05069 -0.33333 0.05174 -0.32453 0.04861 -0.31805 C 0.04514 -0.31088 0.03854 -0.30278 0.0342 -0.29699 C 0.02986 -0.2912 0.0276 -0.28356 0.02135 -0.27986 C 0.01823 -0.27801 0.01476 -0.27754 0.01146 -0.27616 C 0.00625 -0.27847 0.00122 -0.27986 -0.00434 -0.27986 " pathEditMode="relative" ptsTypes="fffffffffffffffffffffffA">
                                      <p:cBhvr>
                                        <p:cTn id="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743 -0.00324 -0.05365 -0.01134 -0.08142 -0.01319 C -0.08559 -0.01481 -0.0901 -0.01504 -0.09427 -0.01713 C -0.11354 -0.02639 -0.13021 -0.04977 -0.14427 -0.06852 C -0.15121 -0.07778 -0.15868 -0.08611 -0.1658 -0.09514 C -0.16927 -0.0993 -0.17361 -0.10301 -0.17569 -0.10856 C -0.18125 -0.12338 -0.18663 -0.1375 -0.19149 -0.15231 C -0.19323 -0.15787 -0.1934 -0.16435 -0.19583 -0.16944 C -0.20399 -0.18634 -0.20851 -0.20879 -0.21146 -0.22847 C -0.21007 -0.2412 -0.2099 -0.2544 -0.20712 -0.26666 C -0.20642 -0.26991 -0.19375 -0.27986 -0.19149 -0.28194 C -0.17812 -0.29398 -0.16319 -0.30625 -0.14722 -0.31041 C -0.13281 -0.32037 -0.11736 -0.32407 -0.10156 -0.32754 C -0.09149 -0.33449 -0.0842 -0.33541 -0.07292 -0.33912 C -0.0691 -0.34028 -0.06528 -0.34143 -0.06146 -0.34282 C -0.05712 -0.34444 -0.05295 -0.34722 -0.04861 -0.34861 C -0.03351 -0.3537 -0.01701 -0.35278 -0.00156 -0.35625 C 0.05139 -0.36828 0.10521 -0.375 0.15851 -0.38472 C 0.18056 -0.38426 0.24705 -0.4 0.27431 -0.36574 C 0.27882 -0.34722 0.27569 -0.36065 0.27986 -0.33912 C 0.28038 -0.33657 0.28142 -0.33148 0.28142 -0.33148 C 0.2809 -0.31875 0.28056 -0.30602 0.27986 -0.29328 C 0.27847 -0.26852 0.26858 -0.25602 0.25278 -0.2456 C 0.24879 -0.24305 0.2441 -0.24375 0.23993 -0.2419 C 0.23611 -0.24259 0.23212 -0.24236 0.22847 -0.24375 C 0.22726 -0.24421 0.22674 -0.24653 0.22569 -0.24768 C 0.22205 -0.25116 0.21823 -0.2544 0.21424 -0.25717 C 0.2066 -0.26227 0.19809 -0.26574 0.18993 -0.26852 C 0.18854 -0.26991 0.18663 -0.2706 0.18559 -0.27245 C 0.18472 -0.27407 0.1842 -0.27801 0.1842 -0.27801 " pathEditMode="relative" ptsTypes="fffffffffffffffffffffffffffffA">
                                      <p:cBhvr>
                                        <p:cTn id="5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06 -0.00648 C 0.00538 -0.0037 -0.00399 -0.00208 -0.01771 -0.00092 C -0.03958 0.0044 -0.05937 0.00232 -0.08194 0.00116 C -0.08958 -0.00254 -0.09358 -0.01227 -0.10052 -0.01805 C -0.11389 -0.0294 -0.12934 -0.04051 -0.1434 -0.05046 C -0.15694 -0.06018 -0.16944 -0.06967 -0.17622 -0.08842 C -0.1783 -0.12569 -0.17778 -0.16805 -0.18906 -0.20278 C -0.18854 -0.22361 -0.18906 -0.24467 -0.18767 -0.26551 C -0.18733 -0.27129 -0.17743 -0.29282 -0.17483 -0.29977 C -0.17292 -0.31342 -0.16753 -0.3206 -0.16059 -0.33032 C -0.15868 -0.3375 -0.15017 -0.34884 -0.14479 -0.35139 C -0.13247 -0.36296 -0.12101 -0.36898 -0.10625 -0.37222 C -0.07587 -0.38634 -0.04514 -0.39305 -0.01337 -0.39884 C 0.00295 -0.40717 0.01597 -0.40694 0.03385 -0.40856 C 0.07517 -0.40787 0.11823 -0.42014 0.15799 -0.40463 C 0.18889 -0.39259 0.16267 -0.39977 0.1809 -0.39514 C 0.18785 -0.39143 0.19358 -0.38611 0.20087 -0.38379 C 0.21771 -0.37222 0.22865 -0.3544 0.23941 -0.33426 C 0.24896 -0.31643 0.25868 -0.29838 0.26372 -0.27708 C 0.2651 -0.27153 0.26528 -0.26551 0.26667 -0.25995 C 0.26719 -0.2581 0.26753 -0.25602 0.26806 -0.25416 C 0.26719 -0.23657 0.26875 -0.21898 0.2566 -0.20856 C 0.25469 -0.20069 0.25087 -0.19699 0.24809 -0.18935 C 0.2474 -0.1875 0.24757 -0.18541 0.2467 -0.18379 C 0.24566 -0.18194 0.24375 -0.18125 0.24236 -0.17986 C 0.2375 -0.17014 0.23351 -0.16041 0.2309 -0.1493 C 0.23212 -0.12731 0.23194 -0.11157 0.24514 -0.09791 C 0.24844 -0.09444 0.25191 -0.09166 0.25521 -0.08842 C 0.2592 -0.08472 0.26944 -0.08472 0.26944 -0.08449 C 0.33594 -0.08588 0.35313 -0.08472 0.40087 -0.09028 C 0.4033 -0.09166 0.40556 -0.09328 0.40799 -0.09421 C 0.41181 -0.09583 0.41944 -0.09791 0.41944 -0.09768 C 0.42448 -0.10254 0.42951 -0.10486 0.43524 -0.1074 C 0.44497 -0.11666 0.45243 -0.12731 0.45955 -0.13981 C 0.46267 -0.15301 0.46007 -0.14861 0.46528 -0.15509 C 0.46719 -0.17037 0.47014 -0.1912 0.4566 -0.19699 C 0.45104 -0.20463 0.45521 -0.20046 0.44236 -0.20463 C 0.43472 -0.20717 0.42587 -0.21389 0.41806 -0.21412 C 0.4033 -0.21458 0.38854 -0.21412 0.37378 -0.21412 " pathEditMode="relative" rAng="0" ptsTypes="ffffffffffffffffffffffffffffffffffffffA">
                                      <p:cBhvr>
                                        <p:cTn id="6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40" y="-2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059 -0.00069 0.04445 -0.00208 0.05712 -0.00393 C 0.06684 -0.00532 0.07518 -0.01227 0.0842 -0.01528 C 0.08976 -0.01713 0.09566 -0.01782 0.10139 -0.01898 C 0.11007 -0.02083 0.1184 -0.02616 0.12709 -0.02847 C 0.13455 -0.03264 0.14097 -0.03935 0.14861 -0.0419 C 0.15243 -0.04722 0.15729 -0.04861 0.16146 -0.05324 C 0.16875 -0.06111 0.17709 -0.06667 0.18577 -0.07245 C 0.18993 -0.08079 0.19601 -0.08241 0.20139 -0.08958 C 0.20729 -0.09722 0.21198 -0.10579 0.21858 -0.1125 C 0.22656 -0.13009 0.23472 -0.14537 0.24566 -0.15995 C 0.25052 -0.17593 0.25643 -0.19097 0.26285 -0.20579 C 0.26597 -0.22083 0.26997 -0.2338 0.27136 -0.24954 C 0.26979 -0.27755 0.26597 -0.31597 0.24132 -0.32384 C 0.22257 -0.33634 0.20156 -0.33634 0.18143 -0.34282 C 0.16424 -0.34167 0.14722 -0.34074 0.13004 -0.33912 C 0.11424 -0.33773 0.09011 -0.31227 0.08281 -0.29329 C 0.0809 -0.28819 0.08143 -0.2838 0.08004 -0.27801 C 0.07778 -0.26806 0.07604 -0.26389 0.07292 -0.25532 C 0.06997 -0.23356 0.06597 -0.21227 0.06285 -0.19051 C 0.06007 -0.14074 0.06406 -0.1838 0.05851 -0.1544 C 0.0566 -0.14398 0.05729 -0.13356 0.05139 -0.12569 C 0.04775 -0.11088 0.02327 -0.09861 0.01146 -0.09514 C -0.08941 -0.09792 -0.03923 -0.09005 -0.07708 -0.10278 C -0.08715 -0.11181 -0.08281 -0.10787 -0.0901 -0.11435 C -0.09357 -0.11759 -0.10139 -0.12199 -0.10139 -0.12199 C -0.10573 -0.13009 -0.11232 -0.1375 -0.11857 -0.14282 C -0.12153 -0.15856 -0.11753 -0.14282 -0.1243 -0.15625 C -0.12517 -0.15787 -0.125 -0.16018 -0.12569 -0.16181 C -0.13107 -0.17477 -0.13298 -0.17546 -0.14149 -0.18657 C -0.14982 -0.19745 -0.14132 -0.19213 -0.15 -0.1963 C -0.15191 -0.19815 -0.15399 -0.19954 -0.15573 -0.20185 C -0.15694 -0.20347 -0.15729 -0.20602 -0.15868 -0.20764 C -0.16614 -0.21643 -0.17569 -0.22292 -0.18142 -0.23426 C -0.18524 -0.24167 -0.18802 -0.24884 -0.19288 -0.25532 C -0.196 -0.26389 -0.19965 -0.27176 -0.20295 -0.28009 C -0.20434 -0.2875 -0.20469 -0.2919 -0.20868 -0.29722 C -0.2092 -0.30093 -0.21007 -0.30463 -0.21007 -0.30856 C -0.21007 -0.31806 -0.20989 -0.32778 -0.20868 -0.33727 C -0.20764 -0.3456 -0.18819 -0.34815 -0.18281 -0.35046 C -0.17743 -0.34977 -0.16892 -0.35278 -0.1658 -0.34468 C -0.16493 -0.34236 -0.16475 -0.33981 -0.16423 -0.33727 C -0.16337 -0.33333 -0.16146 -0.32569 -0.16146 -0.32569 C -0.16198 -0.31273 -0.15972 -0.25324 -0.18281 -0.25324 " pathEditMode="relative" ptsTypes="fffffffffffffffffffffffffffffffffffffffffffA">
                                      <p:cBhvr>
                                        <p:cTn id="8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38 0.00764 -0.0125 0.00926 -0.01997 0.01158 C -0.02639 0.01968 -0.03854 0.02269 -0.04722 0.02477 C -0.0809 0.04352 -0.11806 0.02685 -0.15278 0.02107 C -0.17118 0.01482 -0.18872 0.00556 -0.20573 -0.00578 C -0.22587 -0.01921 -0.20903 -0.01065 -0.22708 -0.02662 C -0.23056 -0.02986 -0.23507 -0.03102 -0.23854 -0.03426 C -0.24757 -0.04282 -0.24757 -0.04907 -0.25573 -0.05903 C -0.25816 -0.06203 -0.26163 -0.06366 -0.26424 -0.06666 C -0.2684 -0.07129 -0.27187 -0.07685 -0.27569 -0.08194 C -0.28403 -0.09305 -0.28698 -0.11134 -0.28993 -0.12592 C -0.29253 -0.16157 -0.29375 -0.16782 -0.28993 -0.21713 C -0.28802 -0.24236 -0.27448 -0.26991 -0.2658 -0.29143 C -0.26007 -0.30578 -0.25538 -0.3206 -0.25 -0.33518 C -0.24462 -0.34977 -0.23403 -0.36018 -0.22569 -0.37129 C -0.21424 -0.38657 -0.22101 -0.38125 -0.21146 -0.39236 C -0.20243 -0.40301 -0.19253 -0.4118 -0.18281 -0.42083 C -0.17674 -0.42639 -0.17222 -0.43495 -0.1658 -0.44004 C -0.14861 -0.4537 -0.12812 -0.46065 -0.10851 -0.46481 C -0.08906 -0.46342 -0.06944 -0.46273 -0.05 -0.46088 C -0.04323 -0.46018 -0.03003 -0.45717 -0.03003 -0.45717 C 0.0026 -0.44398 0.03507 -0.42592 0.06858 -0.41713 C 0.08663 -0.40486 0.10139 -0.38657 0.1158 -0.36759 C 0.12587 -0.3544 0.13368 -0.33842 0.14722 -0.33148 C 0.16233 -0.31065 0.17778 -0.28935 0.19427 -0.27037 C 0.20087 -0.2544 0.20903 -0.24051 0.2158 -0.22477 C 0.21736 -0.22106 0.21875 -0.21713 0.21997 -0.21319 C 0.22205 -0.20694 0.22569 -0.19421 0.22569 -0.19421 C 0.22726 -0.17801 0.22726 -0.16273 0.22431 -0.14653 C 0.22378 -0.13194 0.22587 -0.1162 0.22135 -0.10278 C 0.22031 -0.1 0.2184 -0.09791 0.21719 -0.09514 C 0.20764 -0.07291 0.2059 -0.05694 0.1842 -0.04768 C 0.17917 -0.04305 0.17431 -0.04259 0.16858 -0.04004 C 0.14653 -0.04236 0.13368 -0.04444 0.11424 -0.04953 C 0.0908 -0.06481 0.06181 -0.06412 0.03993 -0.08379 C 0.03802 -0.09143 0.03681 -0.09884 0.03576 -0.10671 C 0.03524 -0.12245 0.03559 -0.13842 0.0342 -0.15416 C 0.03385 -0.15903 0.02899 -0.16134 0.02569 -0.16366 C 0.02309 -0.16551 0.01719 -0.16759 0.01719 -0.16759 C 0.01372 -0.17176 0.0092 -0.17523 0.00434 -0.17523 " pathEditMode="relative" ptsTypes="fffffffffffffffffffffffffffffffffffffffA">
                                      <p:cBhvr>
                                        <p:cTn id="9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42 0.00185 C 0.0125 -0.00671 0.01649 -0.01227 0.02049 -0.01921 C 0.02257 -0.02291 0.02413 -0.02685 0.02604 -0.03055 C 0.02708 -0.0324 0.02899 -0.03634 0.02899 -0.03611 C 0.03038 -0.0456 0.03368 -0.05671 0.0375 -0.06481 C 0.03646 -0.09282 0.03889 -0.12153 0.03333 -0.14861 C 0.02899 -0.16921 0.02135 -0.19004 0.01476 -0.20949 C 0.01024 -0.22291 0.00677 -0.24305 -0.00104 -0.25347 C -0.00295 -0.26134 -0.00712 -0.26551 -0.01111 -0.27245 C -0.0125 -0.275 -0.01337 -0.27824 -0.01528 -0.28009 C -0.01684 -0.28171 -0.0191 -0.28125 -0.02101 -0.28194 C -0.03524 -0.2949 -0.0592 -0.31342 -0.07535 -0.32014 C -0.08177 -0.32291 -0.08872 -0.32361 -0.09531 -0.32569 C -0.10486 -0.325 -0.11441 -0.32523 -0.12396 -0.32384 C -0.13681 -0.32176 -0.14826 -0.31018 -0.15955 -0.30301 C -0.16632 -0.29398 -0.17049 -0.28379 -0.17812 -0.27615 C -0.17969 -0.2699 -0.18524 -0.25903 -0.18524 -0.25879 C -0.18715 -0.24722 -0.19167 -0.23865 -0.1967 -0.2287 C -0.20174 -0.20856 -0.20017 -0.21759 -0.20243 -0.20208 C -0.20122 -0.16551 -0.20469 -0.1618 -0.19097 -0.13912 C -0.18611 -0.13102 -0.19097 -0.13449 -0.18385 -0.13148 C -0.18056 -0.13611 -0.18212 -0.13426 -0.17951 -0.13727 " pathEditMode="relative" rAng="0" ptsTypes="fffffffffffffffffffffA">
                                      <p:cBhvr>
                                        <p:cTn id="10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40" y="-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06 -0.025 C 0.0375 -0.03796 0.03594 -0.05 0.03056 -0.06111 C 0.03003 -0.06481 0.02951 -0.06875 0.02899 -0.07245 C 0.02795 -0.08009 0.02622 -0.09537 0.02622 -0.09514 C 0.02431 -0.13495 0.02361 -0.15648 0.02622 -0.20023 C 0.02778 -0.22639 0.04566 -0.25023 0.05903 -0.2669 C 0.06806 -0.27801 0.07674 -0.29444 0.08767 -0.30301 C 0.1059 -0.31736 0.12674 -0.32477 0.14618 -0.33541 C 0.15017 -0.3375 0.15347 -0.34143 0.15764 -0.34305 C 0.17726 -0.35046 0.19774 -0.35231 0.21771 -0.35648 C 0.25 -0.35509 0.28264 -0.35717 0.31476 -0.35254 C 0.3474 -0.34791 0.38056 -0.31828 0.40903 -0.2993 C 0.41406 -0.29143 0.42049 -0.28495 0.42483 -0.27639 C 0.42778 -0.2706 0.43194 -0.2574 0.43194 -0.25717 C 0.4375 -0.21458 0.4375 -0.22338 0.43333 -0.1544 C 0.43264 -0.14328 0.42378 -0.13032 0.4191 -0.12199 C 0.39983 -0.08819 0.36719 -0.06018 0.33628 -0.04977 C 0.32917 -0.04745 0.32188 -0.04629 0.31476 -0.04398 C 0.30625 -0.04467 0.29757 -0.04444 0.28906 -0.04583 C 0.28472 -0.04653 0.27622 -0.04977 0.27622 -0.04953 C 0.26944 -0.05532 0.26337 -0.06227 0.25625 -0.0669 C 0.24253 -0.07592 0.22656 -0.0794 0.21198 -0.08588 C 0.20903 -0.08842 0.20486 -0.08935 0.2033 -0.09352 C 0.2 -0.10278 0.20208 -0.0993 0.19757 -0.10486 C 0.19583 -0.1118 0.19497 -0.11782 0.19201 -0.12407 C 0.19253 -0.13796 0.18976 -0.17338 0.20052 -0.1868 C 0.20382 -0.19583 0.20226 -0.1919 0.20486 -0.19838 " pathEditMode="relative" rAng="0" ptsTypes="ffffffffffffffffffffffffffA">
                                      <p:cBhvr>
                                        <p:cTn id="1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49" y="-1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6 0.00092 C 0.02552 0.02777 0.02361 0.01666 0.02813 0.03518 C 0.03281 0.05393 0.03177 0.04606 0.03819 0.05601 C 0.06233 0.09351 0.10017 0.09907 0.13524 0.1037 C 0.26458 0.10138 0.20191 0.11319 0.2625 0.09421 C 0.2941 0.08425 0.27431 0.09328 0.3125 0.07314 C 0.31684 0.07083 0.32535 0.06574 0.32535 0.06597 C 0.33229 0.05763 0.33976 0.04884 0.34531 0.03888 C 0.34792 0.03402 0.35243 0.02384 0.35243 0.02407 C 0.35469 0.01157 0.36094 0.00347 0.36389 -0.00857 C 0.36771 -0.02431 0.36927 -0.04098 0.37396 -0.05625 C 0.37587 -0.09561 0.37865 -0.11875 0.37535 -0.15718 C 0.37483 -0.1632 0.37083 -0.1676 0.36823 -0.17246 C 0.36042 -0.18727 0.34358 -0.21621 0.32951 -0.222 C 0.32257 -0.22477 0.31528 -0.22662 0.30816 -0.22963 C 0.24028 -0.22639 0.28611 -0.23102 0.25816 -0.222 C 0.25139 -0.21575 0.24444 -0.20811 0.23819 -0.20093 C 0.23663 -0.19908 0.23559 -0.19653 0.23385 -0.19537 C 0.2316 -0.19399 0.22917 -0.19422 0.22674 -0.19352 C 0.22431 -0.19213 0.22188 -0.19121 0.21962 -0.18959 C 0.21806 -0.18866 0.21684 -0.18681 0.21528 -0.18588 C 0.20677 -0.18033 0.19583 -0.17894 0.18681 -0.17616 C 0.18524 -0.1838 0.18385 -0.19098 0.18385 -0.19908 " pathEditMode="relative" rAng="0" ptsTypes="ffffffffffffffffffffffA">
                                      <p:cBhvr>
                                        <p:cTn id="1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8" y="-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21 0.01319 0.00486 0.04375 0.01441 0.05347 C 0.0243 0.06342 0.01823 0.0581 0.03437 0.06875 C 0.03628 0.06991 0.03802 0.07222 0.0401 0.07245 C 0.04635 0.07315 0.05243 0.07361 0.05868 0.0743 C 0.0743 0.08287 0.10364 0.08148 0.12291 0.0838 C 0.16094 0.09421 0.2066 0.10208 0.24149 0.07639 C 0.25555 0.06597 0.26666 0.04653 0.27725 0.03055 C 0.28889 0.01319 0.27778 0.02986 0.28715 0.01921 C 0.28975 0.0162 0.29444 0.00972 0.29444 0.00972 C 0.30243 -0.01181 0.30035 -0.00255 0.30295 -0.01713 C 0.3026 -0.01968 0.30191 -0.03056 0.3 -0.03426 C 0.29114 -0.05162 0.27326 -0.06921 0.25868 -0.07616 C 0.25486 -0.08102 0.25 -0.0831 0.24583 -0.0875 C 0.23646 -0.09769 0.22604 -0.10903 0.21441 -0.11412 C 0.21232 -0.1169 0.21094 -0.12107 0.20868 -0.12361 C 0.20347 -0.1294 0.19357 -0.13241 0.18715 -0.13519 C 0.18524 -0.13449 0.18298 -0.13495 0.18142 -0.13333 C 0.17864 -0.13009 0.17691 -0.11759 0.1743 -0.11227 C 0.17378 -0.11042 0.17291 -0.10648 0.17291 -0.10648 " pathEditMode="relative" ptsTypes="fffffffffffffffffffA">
                                      <p:cBhvr>
                                        <p:cTn id="14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0046 C 0.02014 0.01504 0.03767 0.03333 0.04722 0.04329 C 0.07031 0.06736 0.04149 0.0419 0.07448 0.06412 C 0.09983 0.08125 0.12274 0.09884 0.15156 0.10417 C 0.16736 0.1118 0.18073 0.11342 0.19722 0.11574 C 0.21823 0.11504 0.23924 0.1169 0.26007 0.11366 C 0.27257 0.1118 0.28385 0.10324 0.29583 0.09861 C 0.30816 0.09375 0.31944 0.0868 0.33021 0.07754 C 0.3342 0.07407 0.34149 0.0662 0.34149 0.06643 C 0.34774 0.05393 0.3559 0.04259 0.36163 0.02986 C 0.37031 0.01088 0.37674 -0.01042 0.38576 -0.02917 C 0.38785 -0.03333 0.39115 -0.03611 0.39306 -0.04051 C 0.39948 -0.05509 0.40087 -0.06273 0.40434 -0.07662 C 0.4066 -0.09676 0.40903 -0.12107 0.39583 -0.1338 C 0.39288 -0.14583 0.38021 -0.15 0.37292 -0.15857 C 0.34497 -0.19121 0.32292 -0.20232 0.28733 -0.20996 C 0.25122 -0.20671 0.21684 -0.20371 0.18438 -0.18148 C 0.17865 -0.17361 0.17535 -0.16296 0.17153 -0.15301 C 0.16875 -0.1338 0.16892 -0.13496 0.17014 -0.10903 C 0.175 -0.11134 0.17448 -0.10903 0.17448 -0.11296 " pathEditMode="relative" rAng="0" ptsTypes="fffffffffffffffffffA">
                                      <p:cBhvr>
                                        <p:cTn id="15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53" y="-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52 0.02222 0.00017 0.04444 -0.00156 0.06666 C -0.00226 0.07476 -0.02483 0.0787 -0.02865 0.07986 C -0.04583 0.0787 -0.06285 0.07777 -0.08003 0.07615 C -0.1033 0.07407 -0.1224 0.04213 -0.13576 0.02083 C -0.13906 0.01551 -0.14444 0.01365 -0.14861 0.00949 C -0.1559 0.00208 -0.16319 -0.00533 -0.17014 -0.01343 C -0.17517 -0.01945 -0.17969 -0.02616 -0.18437 -0.03241 C -0.18681 -0.03565 -0.19149 -0.0419 -0.19149 -0.0419 C -0.19896 -0.07153 -0.2026 -0.10139 -0.20868 -0.13149 C -0.20833 -0.13588 -0.2066 -0.19699 -0.2 -0.20579 C -0.19705 -0.21389 -0.19566 -0.21945 -0.19149 -0.22662 C -0.18819 -0.24514 -0.16354 -0.2713 -0.15295 -0.28565 C -0.14583 -0.29537 -0.13906 -0.30348 -0.13003 -0.31042 C -0.12257 -0.31621 -0.11215 -0.32107 -0.10573 -0.32778 C -0.09687 -0.33704 -0.08802 -0.3426 -0.07865 -0.35047 C -0.06996 -0.35787 -0.06198 -0.36783 -0.05295 -0.37524 C -0.04653 -0.38056 -0.03837 -0.38311 -0.03142 -0.38681 C -0.02344 -0.39121 -0.01528 -0.39815 -0.00712 -0.40186 C -0.00295 -0.40371 0.00156 -0.40394 0.00573 -0.40579 C 0.01042 -0.4051 0.01545 -0.40602 0.01997 -0.40394 C 0.02153 -0.40324 0.0217 -0.4 0.02274 -0.39815 C 0.02413 -0.39561 0.02569 -0.39306 0.02708 -0.39051 C 0.03368 -0.37755 0.03542 -0.36204 0.04132 -0.34861 C 0.04219 -0.34422 0.04427 -0.33982 0.04427 -0.33519 C 0.04427 -0.32454 0.04497 -0.31343 0.04288 -0.30301 C 0.03941 -0.28635 0.00851 -0.28959 0 -0.28959 " pathEditMode="relative" ptsTypes="ffffffffffffffffffffffffffA">
                                      <p:cBhvr>
                                        <p:cTn id="1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2755 C 0.00087 0.0294 0.00208 0.03102 0.00278 0.03311 C 0.00347 0.03496 0.0033 0.03727 0.00417 0.03889 C 0.00521 0.04121 0.0125 0.04792 0.01285 0.04838 C 0.02153 0.05996 0.0276 0.07292 0.03993 0.07894 C 0.04913 0.08774 0.05608 0.0919 0.06701 0.09422 C 0.09375 0.09329 0.12066 0.0963 0.14705 0.09028 C 0.18247 0.08218 0.21406 0.0625 0.24566 0.04075 C 0.25191 0.02755 0.24392 0.04283 0.25417 0.0294 C 0.25851 0.02385 0.26285 0.01551 0.26563 0.00834 C 0.2684 0.00139 0.27344 -0.01134 0.27569 -0.02013 C 0.28142 -0.04143 0.27691 -0.03148 0.28281 -0.04305 C 0.28368 -0.04907 0.28715 -0.05416 0.28715 -0.06018 C 0.28715 -0.078 0.28576 -0.09583 0.2842 -0.11342 C 0.27986 -0.16064 0.22622 -0.14513 0.20712 -0.14583 C 0.19635 -0.15092 0.21042 -0.14375 0.19705 -0.15347 C 0.19618 -0.15416 0.1875 -0.15717 0.18715 -0.1574 C 0.1816 -0.16203 0.17587 -0.16296 0.16997 -0.16689 C 0.16753 -0.1662 0.16389 -0.16805 0.16285 -0.16504 C 0.16198 -0.16273 0.16667 -0.16342 0.16858 -0.16296 C 0.17326 -0.16203 0.18281 -0.16111 0.18281 -0.16088 " pathEditMode="relative" rAng="0" ptsTypes="ffffffffffffffffffffA">
                                      <p:cBhvr>
                                        <p:cTn id="1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58" y="-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463 C -0.00573 0.0544 -0.00382 0.05417 0.00069 0.0595 C 0.01858 0.0801 0.03802 0.09561 0.06215 0.09954 C 0.11979 0.09653 0.08177 0.10232 0.1092 0.09005 C 0.11528 0.07825 0.1224 0.08195 0.13073 0.07477 C 0.14201 0.06505 0.15278 0.05325 0.16354 0.04237 C 0.16875 0.03125 0.16319 0.04028 0.17066 0.03473 C 0.17604 0.03056 0.18785 0.01459 0.18924 0.01181 C 0.19444 0.00186 0.19861 -0.0081 0.20503 -0.01666 C 0.2066 -0.02569 0.21267 -0.0368 0.21788 -0.04328 C 0.22031 -0.05324 0.22153 -0.06365 0.22361 -0.07384 C 0.22309 -0.07824 0.22413 -0.08356 0.22205 -0.08703 C 0.21771 -0.09444 0.19653 -0.08958 0.19063 -0.08912 C 0.17778 -0.08263 0.19427 -0.09189 0.18351 -0.08333 C 0.18229 -0.0824 0.18056 -0.08263 0.17934 -0.08148 C 0.17899 -0.08125 0.17934 -0.08032 0.17934 -0.07963 " pathEditMode="relative" rAng="0" ptsTypes="fffffffffffffffA">
                                      <p:cBhvr>
                                        <p:cTn id="19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97" y="-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7245 C -0.00451 0.07662 -0.00104 0.07986 0.00226 0.08379 C 0.01406 0.09768 0.00608 0.09328 0.0151 0.09722 C 0.02135 0.10509 0.02986 0.10463 0.03802 0.10671 C 0.08767 0.10555 0.13698 0.10578 0.18507 0.08773 C 0.20104 0.06643 0.18316 0.08796 0.19514 0.07824 C 0.1967 0.07685 0.20208 0.0669 0.20226 0.06666 C 0.20799 0.0581 0.20677 0.05972 0.21372 0.05532 C 0.21684 0.04676 0.22118 0.0419 0.22517 0.03426 C 0.22951 0.02615 0.23142 0.02176 0.23663 0.01528 C 0.23958 0.0074 0.24253 0.00139 0.24653 -0.00556 C 0.24896 -0.01528 0.25052 -0.02454 0.25226 -0.03426 C 0.25174 -0.0456 0.25208 -0.05718 0.25087 -0.06852 C 0.24948 -0.08195 0.23646 -0.08241 0.22934 -0.0838 C 0.21806 -0.08172 0.20764 -0.07778 0.19653 -0.07431 C 0.19115 -0.0706 0.18698 -0.06852 0.1809 -0.06852 " pathEditMode="relative" rAng="0" ptsTypes="fffffffffffffffA">
                                      <p:cBhvr>
                                        <p:cTn id="2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3" y="-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0.10856 C 0.02014 0.13217 0.0158 0.11551 0.02344 0.12569 C 0.03108 0.13588 0.01858 0.13009 0.03628 0.13333 C 0.05677 0.15162 0.10087 0.14606 0.1191 0.14676 C 0.13229 0.14791 0.14462 0.14953 0.15764 0.15231 C 0.1776 0.15162 0.19774 0.15208 0.21771 0.15046 C 0.22778 0.14977 0.23767 0.14004 0.24757 0.13703 C 0.25833 0.12778 0.2441 0.13912 0.25903 0.13148 C 0.26198 0.13009 0.26563 0.12453 0.26771 0.12199 C 0.26875 0.11736 0.27083 0.11319 0.27188 0.10856 C 0.27326 0.10231 0.27361 0.09583 0.27483 0.08958 C 0.27378 0.06227 0.27569 0.04977 0.26476 0.03055 C 0.26302 0.02338 0.25851 0.0169 0.2533 0.01342 C 0.24965 0.01111 0.24184 0.00764 0.24184 0.00787 C 0.23576 0.00833 0.22951 0.00856 0.22344 0.00949 C 0.21823 0.01041 0.21389 0.01643 0.20903 0.01898 C 0.20625 0.02037 0.20313 0.02083 0.20052 0.02291 C 0.19913 0.02407 0.19618 0.02662 0.19618 0.02685 " pathEditMode="relative" rAng="0" ptsTypes="fffffffffffffffffA">
                                      <p:cBhvr>
                                        <p:cTn id="22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95" y="-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8" grpId="0" animBg="1"/>
      <p:bldP spid="38" grpId="1" animBg="1"/>
      <p:bldP spid="50" grpId="0" animBg="1"/>
      <p:bldP spid="50" grpId="1" animBg="1"/>
      <p:bldP spid="51" grpId="0" animBg="1"/>
      <p:bldP spid="51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6" grpId="0" animBg="1"/>
      <p:bldP spid="36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3" grpId="0" animBg="1"/>
      <p:bldP spid="43" grpId="1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u="sng" dirty="0" err="1" smtClean="0"/>
              <a:t>Travelling</a:t>
            </a:r>
            <a:r>
              <a:rPr lang="cs-CZ" b="1" u="sng" dirty="0" smtClean="0"/>
              <a:t> – </a:t>
            </a:r>
            <a:r>
              <a:rPr lang="cs-CZ" b="1" u="sng" dirty="0" err="1" smtClean="0"/>
              <a:t>Translate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V</a:t>
            </a:r>
            <a:r>
              <a:rPr lang="cs-CZ" b="1" u="sng" dirty="0" err="1" smtClean="0"/>
              <a:t>ocabulary</a:t>
            </a:r>
            <a:endParaRPr lang="cs-CZ" b="1" u="sng" dirty="0"/>
          </a:p>
        </p:txBody>
      </p:sp>
      <p:sp>
        <p:nvSpPr>
          <p:cNvPr id="4" name="Šipka doprava 3"/>
          <p:cNvSpPr/>
          <p:nvPr/>
        </p:nvSpPr>
        <p:spPr>
          <a:xfrm>
            <a:off x="1835696" y="1844824"/>
            <a:ext cx="576064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TO GO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 ARRIVE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995936" y="1844824"/>
            <a:ext cx="576064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1601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DESTINATION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156176" y="1844824"/>
            <a:ext cx="576064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7625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TO DEPART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TO LEAVE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PŘIJET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DESTINACE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1628800"/>
            <a:ext cx="1224136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ODJET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11560" y="3429000"/>
            <a:ext cx="2016224" cy="6480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PŘÍJEZD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Násobení 19"/>
          <p:cNvSpPr/>
          <p:nvPr/>
        </p:nvSpPr>
        <p:spPr>
          <a:xfrm>
            <a:off x="4355976" y="3429000"/>
            <a:ext cx="720080" cy="72008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804248" y="3501008"/>
            <a:ext cx="2016224" cy="6480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ODJEZD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Jirka\AppData\Local\Microsoft\Windows\Temporary Internet Files\Content.IE5\O9FGIEC9\MP9004490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04864"/>
            <a:ext cx="792088" cy="724320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3XYXL3D0\MP9004440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420888"/>
            <a:ext cx="861063" cy="717044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O9FGIEC9\MP900449062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348881"/>
            <a:ext cx="792088" cy="724320"/>
          </a:xfrm>
          <a:prstGeom prst="rect">
            <a:avLst/>
          </a:prstGeom>
          <a:noFill/>
        </p:spPr>
      </p:pic>
      <p:sp>
        <p:nvSpPr>
          <p:cNvPr id="26" name="Zaoblený obdélník 25"/>
          <p:cNvSpPr/>
          <p:nvPr/>
        </p:nvSpPr>
        <p:spPr>
          <a:xfrm>
            <a:off x="611560" y="3429000"/>
            <a:ext cx="2016224" cy="6480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ARRIVAL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804248" y="3501008"/>
            <a:ext cx="2016224" cy="6480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DEPARTURE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11560" y="4509120"/>
            <a:ext cx="201622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PŘISTÁT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11560" y="4509120"/>
            <a:ext cx="201622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TO LAND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Jirka\AppData\Local\Microsoft\Windows\Temporary Internet Files\Content.IE5\DB7PSKPI\MC9000567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861048"/>
            <a:ext cx="1080120" cy="764697"/>
          </a:xfrm>
          <a:prstGeom prst="rect">
            <a:avLst/>
          </a:prstGeom>
          <a:noFill/>
        </p:spPr>
      </p:pic>
      <p:sp>
        <p:nvSpPr>
          <p:cNvPr id="32" name="Násobení 31"/>
          <p:cNvSpPr/>
          <p:nvPr/>
        </p:nvSpPr>
        <p:spPr>
          <a:xfrm>
            <a:off x="4355976" y="4509120"/>
            <a:ext cx="720080" cy="72008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804248" y="4437112"/>
            <a:ext cx="201622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VZLÉTNOUT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804248" y="4437112"/>
            <a:ext cx="2016224" cy="72008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TO TAKE OFF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7" name="Picture 9" descr="C:\Users\Jirka\AppData\Local\Microsoft\Windows\Temporary Internet Files\Content.IE5\ZK3K576Y\MP9004483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6165304"/>
            <a:ext cx="1008112" cy="69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C 0.03108 -0.00185 0.05278 -0.00347 0.08438 -0.00185 C 0.09097 -0.00023 0.09514 0.00347 0.10156 0.00579 C 0.11545 0.01805 0.13993 0.01597 0.15434 0.01713 C 0.175 0.01875 0.1724 0.01852 0.19011 0.02083 C 0.20139 0.025 0.21181 0.03148 0.22292 0.03611 C 0.26024 0.03542 0.30886 0.04815 0.34861 0.03055 C 0.36406 0.03171 0.37656 0.03426 0.39149 0.03426 " pathEditMode="relative" ptsTypes="fffffffA">
                                      <p:cBhvr>
                                        <p:cTn id="4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0.00648 C 0.05538 0.00995 0.06632 0.00579 0.07448 0.00463 C 0.08976 0.00602 0.09393 0.00625 0.10591 0.01042 C 0.10816 0.01134 0.11077 0.01134 0.11302 0.01227 C 0.11597 0.01319 0.1217 0.01597 0.1217 0.01597 C 0.13212 0.01366 0.14254 0.01204 0.15313 0.01042 C 0.179 0.00093 0.22066 0.00764 0.24167 0.00833 C 0.25191 0.01319 0.26233 0.0162 0.27309 0.01806 C 0.36233 0.01597 0.3408 0.04375 0.36302 0.01412 " pathEditMode="relative" ptsTypes="ffffffffA">
                                      <p:cBhvr>
                                        <p:cTn id="6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1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55 0.01551 C 0.06475 0.02292 0.07361 0.02454 0.0809 0.02685 C 0.08507 0.03241 0.08975 0.03218 0.09531 0.03449 C 0.0993 0.04028 0.10399 0.04444 0.10816 0.04977 C 0.11059 0.05301 0.11215 0.05764 0.11528 0.05926 C 0.12118 0.06204 0.1184 0.06019 0.12378 0.06505 C 0.12708 0.07153 0.13246 0.07569 0.13819 0.07847 C 0.14236 0.08403 0.14531 0.0875 0.15104 0.08981 C 0.15243 0.09097 0.15364 0.09259 0.15521 0.09352 C 0.15746 0.09514 0.16024 0.0956 0.16232 0.09745 C 0.17396 0.10741 0.16007 0.10046 0.171 0.10509 C 0.17899 0.11227 0.18715 0.11898 0.19531 0.12593 C 0.19965 0.12963 0.20399 0.13681 0.20816 0.1412 C 0.21389 0.14745 0.21805 0.15833 0.22239 0.16597 C 0.22569 0.17176 0.23055 0.17569 0.23385 0.18125 C 0.23489 0.1831 0.23541 0.18542 0.23663 0.18704 C 0.2408 0.19259 0.24618 0.19398 0.25104 0.19838 C 0.25833 0.20509 0.26493 0.21991 0.27239 0.22315 C 0.27934 0.23241 0.28767 0.23843 0.29531 0.24606 C 0.30052 0.25139 0.30434 0.25625 0.31094 0.25926 C 0.32552 0.2787 0.3066 0.25509 0.31962 0.2669 C 0.33246 0.27847 0.31198 0.26759 0.33246 0.27639 C 0.33923 0.28287 0.34878 0.28634 0.35677 0.28981 C 0.36944 0.30116 0.38611 0.31343 0.40104 0.31829 C 0.41146 0.32824 0.41319 0.32894 0.42673 0.33171 C 0.43403 0.33866 0.4283 0.33449 0.44097 0.3375 C 0.44288 0.33796 0.44479 0.33866 0.4467 0.33935 C 0.44809 0.33981 0.45104 0.3412 0.45104 0.3412 " pathEditMode="relative" ptsTypes="fffffffffffffffffffffffffffA">
                                      <p:cBhvr>
                                        <p:cTn id="13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51 0.01435 C 0.06893 0.01365 0.07952 0.01458 0.08993 0.01227 C 0.09184 0.0118 0.09271 0.00833 0.09427 0.00671 C 0.09705 0.00393 0.10035 0.00231 0.10278 -0.00093 C 0.10382 -0.00232 0.10469 -0.00371 0.10573 -0.00486 C 0.11094 -0.01042 0.11841 -0.01343 0.12292 -0.01991 C 0.12778 -0.02662 0.13212 -0.03102 0.13855 -0.03519 C 0.14427 -0.04283 0.15087 -0.0507 0.15851 -0.0544 C 0.16424 -0.06158 0.17153 -0.06621 0.17709 -0.07338 C 0.18282 -0.08056 0.18802 -0.08704 0.19566 -0.09051 C 0.21025 -0.10996 0.19132 -0.08635 0.20434 -0.09815 C 0.20608 -0.09954 0.20677 -0.10255 0.20851 -0.10394 C 0.21146 -0.10672 0.21546 -0.10695 0.21858 -0.10949 C 0.22379 -0.11366 0.22709 -0.11829 0.23282 -0.12107 C 0.24028 -0.13033 0.23004 -0.11875 0.2415 -0.12662 C 0.24271 -0.12755 0.24306 -0.12963 0.24427 -0.13056 C 0.24653 -0.13218 0.24896 -0.1331 0.25139 -0.13426 C 0.25747 -0.14236 0.26389 -0.14908 0.26997 -0.15718 C 0.27153 -0.15926 0.27396 -0.15926 0.2757 -0.16088 C 0.28316 -0.16736 0.29028 -0.17454 0.29723 -0.18195 C 0.29966 -0.18449 0.30191 -0.18704 0.30434 -0.18959 C 0.30903 -0.19422 0.31858 -0.20278 0.31858 -0.20278 C 0.32448 -0.21528 0.31719 -0.20301 0.32709 -0.21042 C 0.34046 -0.2206 0.32223 -0.2132 0.33716 -0.21806 C 0.35348 -0.23334 0.37084 -0.24653 0.38577 -0.26389 C 0.39705 -0.27709 0.4033 -0.29699 0.4158 -0.30764 C 0.4198 -0.31482 0.425 -0.32084 0.42865 -0.32848 C 0.42986 -0.33079 0.43056 -0.33357 0.43143 -0.33611 C 0.43195 -0.33797 0.43212 -0.34005 0.43282 -0.3419 C 0.43351 -0.34352 0.43507 -0.34422 0.43577 -0.34584 C 0.43889 -0.35185 0.44046 -0.35764 0.44427 -0.36297 C 0.44566 -0.36875 0.44844 -0.37338 0.45139 -0.37801 C 0.45365 -0.38148 0.45851 -0.38773 0.45851 -0.38773 " pathEditMode="relative" ptsTypes="ffffffffffffffffffffffffffffffffA">
                                      <p:cBhvr>
                                        <p:cTn id="167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6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Match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words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with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pictures</a:t>
            </a:r>
            <a:endParaRPr lang="cs-CZ" b="1" u="sng" dirty="0"/>
          </a:p>
        </p:txBody>
      </p:sp>
      <p:pic>
        <p:nvPicPr>
          <p:cNvPr id="3074" name="Picture 2" descr="C:\Users\Jirka\AppData\Local\Microsoft\Windows\Temporary Internet Files\Content.IE5\O9FGIEC9\MP90043942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1224135" cy="1187599"/>
          </a:xfrm>
          <a:prstGeom prst="rect">
            <a:avLst/>
          </a:prstGeom>
          <a:noFill/>
        </p:spPr>
      </p:pic>
      <p:pic>
        <p:nvPicPr>
          <p:cNvPr id="3075" name="Picture 3" descr="C:\Users\Jirka\AppData\Local\Microsoft\Windows\Temporary Internet Files\Content.IE5\DB7PSKPI\MC9001507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124744"/>
            <a:ext cx="1368152" cy="914863"/>
          </a:xfrm>
          <a:prstGeom prst="rect">
            <a:avLst/>
          </a:prstGeom>
          <a:noFill/>
        </p:spPr>
      </p:pic>
      <p:pic>
        <p:nvPicPr>
          <p:cNvPr id="3076" name="Picture 4" descr="C:\Users\Jirka\AppData\Local\Microsoft\Windows\Temporary Internet Files\Content.IE5\3XYXL3D0\MC90044171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3212976"/>
            <a:ext cx="1155576" cy="1155576"/>
          </a:xfrm>
          <a:prstGeom prst="rect">
            <a:avLst/>
          </a:prstGeom>
          <a:noFill/>
        </p:spPr>
      </p:pic>
      <p:pic>
        <p:nvPicPr>
          <p:cNvPr id="3078" name="Picture 6" descr="C:\Users\Jirka\AppData\Local\Microsoft\Windows\Temporary Internet Files\Content.IE5\DB7PSKPI\MC9003346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3284984"/>
            <a:ext cx="913484" cy="1083914"/>
          </a:xfrm>
          <a:prstGeom prst="rect">
            <a:avLst/>
          </a:prstGeom>
          <a:noFill/>
        </p:spPr>
      </p:pic>
      <p:pic>
        <p:nvPicPr>
          <p:cNvPr id="3080" name="Picture 8" descr="C:\Users\Jirka\AppData\Local\Microsoft\Windows\Temporary Internet Files\Content.IE5\DB7PSKPI\MC9003709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564904"/>
            <a:ext cx="1365076" cy="1070985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395536" y="5085184"/>
            <a:ext cx="1800200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LUGGAGE TROLLEY</a:t>
            </a:r>
            <a:endParaRPr lang="cs-CZ" sz="2000" b="1" dirty="0"/>
          </a:p>
        </p:txBody>
      </p:sp>
      <p:sp>
        <p:nvSpPr>
          <p:cNvPr id="12" name="Elipsa 11"/>
          <p:cNvSpPr/>
          <p:nvPr/>
        </p:nvSpPr>
        <p:spPr>
          <a:xfrm>
            <a:off x="1907704" y="5733256"/>
            <a:ext cx="1800200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SEAT BELTS</a:t>
            </a:r>
            <a:endParaRPr lang="cs-CZ" sz="2000" b="1" dirty="0"/>
          </a:p>
        </p:txBody>
      </p:sp>
      <p:sp>
        <p:nvSpPr>
          <p:cNvPr id="13" name="Elipsa 12"/>
          <p:cNvSpPr/>
          <p:nvPr/>
        </p:nvSpPr>
        <p:spPr>
          <a:xfrm>
            <a:off x="3419872" y="5013176"/>
            <a:ext cx="1800200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RUCKSACK</a:t>
            </a:r>
            <a:endParaRPr lang="cs-CZ" b="1" dirty="0"/>
          </a:p>
        </p:txBody>
      </p:sp>
      <p:sp>
        <p:nvSpPr>
          <p:cNvPr id="14" name="Elipsa 13"/>
          <p:cNvSpPr/>
          <p:nvPr/>
        </p:nvSpPr>
        <p:spPr>
          <a:xfrm>
            <a:off x="4932040" y="5733256"/>
            <a:ext cx="1800200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SUITCASE</a:t>
            </a:r>
            <a:endParaRPr lang="cs-CZ" sz="2000" b="1" dirty="0"/>
          </a:p>
        </p:txBody>
      </p:sp>
      <p:sp>
        <p:nvSpPr>
          <p:cNvPr id="15" name="Elipsa 14"/>
          <p:cNvSpPr/>
          <p:nvPr/>
        </p:nvSpPr>
        <p:spPr>
          <a:xfrm>
            <a:off x="6588224" y="5085184"/>
            <a:ext cx="1800200" cy="86409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LUGGAGE</a:t>
            </a:r>
            <a:endParaRPr lang="cs-CZ" sz="2000" b="1" dirty="0"/>
          </a:p>
        </p:txBody>
      </p:sp>
      <p:sp>
        <p:nvSpPr>
          <p:cNvPr id="16" name="Elipsa 15"/>
          <p:cNvSpPr/>
          <p:nvPr/>
        </p:nvSpPr>
        <p:spPr>
          <a:xfrm>
            <a:off x="4572000" y="1052736"/>
            <a:ext cx="2160240" cy="108012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‘s </a:t>
            </a:r>
            <a:r>
              <a:rPr lang="cs-CZ" dirty="0" err="1" smtClean="0"/>
              <a:t>the</a:t>
            </a:r>
            <a:r>
              <a:rPr lang="cs-CZ" dirty="0" smtClean="0"/>
              <a:t> synonym </a:t>
            </a:r>
            <a:r>
              <a:rPr lang="cs-CZ" dirty="0" err="1" smtClean="0"/>
              <a:t>of</a:t>
            </a:r>
            <a:r>
              <a:rPr lang="cs-CZ" dirty="0" smtClean="0"/>
              <a:t> LUGGAGE?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4572000" y="1052736"/>
            <a:ext cx="2160240" cy="108012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33CC"/>
                </a:solidFill>
              </a:rPr>
              <a:t>BAGGAGE!!!</a:t>
            </a:r>
            <a:endParaRPr lang="cs-CZ" sz="2000" b="1" dirty="0">
              <a:solidFill>
                <a:srgbClr val="FF33CC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995936" y="836712"/>
            <a:ext cx="3312368" cy="1584176"/>
          </a:xfrm>
          <a:prstGeom prst="ellipse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What</a:t>
            </a:r>
            <a:r>
              <a:rPr lang="cs-CZ" sz="2000" b="1" dirty="0" smtClean="0">
                <a:solidFill>
                  <a:schemeClr val="tx1"/>
                </a:solidFill>
              </a:rPr>
              <a:t>‘s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name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place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leave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luggage</a:t>
            </a:r>
            <a:r>
              <a:rPr lang="cs-CZ" sz="2000" b="1" dirty="0" smtClean="0">
                <a:solidFill>
                  <a:schemeClr val="tx1"/>
                </a:solidFill>
              </a:rPr>
              <a:t>?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995936" y="836712"/>
            <a:ext cx="3312368" cy="1584176"/>
          </a:xfrm>
          <a:prstGeom prst="ellipse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LEFT-LUGGAGE OFFICE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1403648" y="1052736"/>
            <a:ext cx="3240360" cy="1728192"/>
          </a:xfrm>
          <a:prstGeom prst="wedgeEllipseCallout">
            <a:avLst>
              <a:gd name="adj1" fmla="val 91640"/>
              <a:gd name="adj2" fmla="val 54185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33CC"/>
                </a:solidFill>
              </a:rPr>
              <a:t>Be</a:t>
            </a:r>
            <a:r>
              <a:rPr lang="cs-CZ" b="1" dirty="0" smtClean="0">
                <a:solidFill>
                  <a:srgbClr val="FF33CC"/>
                </a:solidFill>
              </a:rPr>
              <a:t> </a:t>
            </a:r>
            <a:r>
              <a:rPr lang="cs-CZ" b="1" dirty="0" err="1" smtClean="0">
                <a:solidFill>
                  <a:srgbClr val="FF33CC"/>
                </a:solidFill>
              </a:rPr>
              <a:t>careful</a:t>
            </a:r>
            <a:r>
              <a:rPr lang="cs-CZ" b="1" dirty="0" smtClean="0">
                <a:solidFill>
                  <a:srgbClr val="FF33CC"/>
                </a:solidFill>
              </a:rPr>
              <a:t> !! </a:t>
            </a:r>
            <a:r>
              <a:rPr lang="cs-CZ" b="1" dirty="0" err="1" smtClean="0">
                <a:solidFill>
                  <a:srgbClr val="FF33CC"/>
                </a:solidFill>
              </a:rPr>
              <a:t>Luggage</a:t>
            </a:r>
            <a:r>
              <a:rPr lang="cs-CZ" b="1" dirty="0" smtClean="0">
                <a:solidFill>
                  <a:srgbClr val="FF33CC"/>
                </a:solidFill>
              </a:rPr>
              <a:t>/</a:t>
            </a:r>
            <a:r>
              <a:rPr lang="cs-CZ" b="1" dirty="0" err="1" smtClean="0">
                <a:solidFill>
                  <a:srgbClr val="FF33CC"/>
                </a:solidFill>
              </a:rPr>
              <a:t>Baggage</a:t>
            </a:r>
            <a:r>
              <a:rPr lang="cs-CZ" b="1" dirty="0" smtClean="0">
                <a:solidFill>
                  <a:srgbClr val="FF33CC"/>
                </a:solidFill>
              </a:rPr>
              <a:t> </a:t>
            </a:r>
            <a:r>
              <a:rPr lang="cs-CZ" b="1" dirty="0" err="1" smtClean="0">
                <a:solidFill>
                  <a:srgbClr val="FF33CC"/>
                </a:solidFill>
              </a:rPr>
              <a:t>is</a:t>
            </a:r>
            <a:r>
              <a:rPr lang="cs-CZ" b="1" dirty="0" smtClean="0">
                <a:solidFill>
                  <a:srgbClr val="FF33CC"/>
                </a:solidFill>
              </a:rPr>
              <a:t> UNCOUNTABLE!</a:t>
            </a:r>
          </a:p>
          <a:p>
            <a:pPr algn="ctr"/>
            <a:r>
              <a:rPr lang="cs-CZ" b="1" dirty="0" err="1" smtClean="0">
                <a:solidFill>
                  <a:srgbClr val="FF33CC"/>
                </a:solidFill>
              </a:rPr>
              <a:t>Luggage</a:t>
            </a:r>
            <a:r>
              <a:rPr lang="cs-CZ" b="1" dirty="0" smtClean="0">
                <a:solidFill>
                  <a:srgbClr val="FF33CC"/>
                </a:solidFill>
              </a:rPr>
              <a:t>/</a:t>
            </a:r>
            <a:r>
              <a:rPr lang="cs-CZ" b="1" dirty="0" err="1" smtClean="0">
                <a:solidFill>
                  <a:srgbClr val="FF33CC"/>
                </a:solidFill>
              </a:rPr>
              <a:t>Babbage</a:t>
            </a:r>
            <a:r>
              <a:rPr lang="cs-CZ" b="1" dirty="0" smtClean="0">
                <a:solidFill>
                  <a:srgbClr val="FF33CC"/>
                </a:solidFill>
              </a:rPr>
              <a:t> 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44444E-6 C 0.00139 -0.00116 0.00295 -0.00209 0.00416 -0.00371 C 0.0059 -0.00602 0.00659 -0.00926 0.0085 -0.01135 C 0.01458 -0.01829 0.02795 -0.02454 0.03559 -0.02662 C 0.09514 -0.0257 0.13472 -0.02755 0.18715 -0.01898 C 0.20573 -0.01968 0.2243 -0.01922 0.24288 -0.02084 C 0.25191 -0.02153 0.26111 -0.02848 0.26996 -0.03033 C 0.2901 -0.04375 0.30937 -0.05556 0.32708 -0.07408 C 0.33211 -0.08473 0.33906 -0.09398 0.34566 -0.10278 C 0.35121 -0.12176 0.35781 -0.12824 0.36562 -0.14468 C 0.38316 -0.18125 0.35573 -0.13542 0.37708 -0.16945 C 0.38038 -0.18079 0.38541 -0.18773 0.38993 -0.19792 C 0.39618 -0.21181 0.40052 -0.22848 0.40416 -0.24375 C 0.40746 -0.27176 0.41527 -0.3088 0.40277 -0.33334 C 0.40017 -0.34699 0.39409 -0.35371 0.38715 -0.36551 C 0.37552 -0.38519 0.35173 -0.41482 0.33281 -0.42084 C 0.32639 -0.42523 0.31996 -0.42801 0.31284 -0.43033 C 0.29531 -0.44236 0.27517 -0.45 0.25573 -0.4551 C 0.23593 -0.46875 0.20989 -0.46922 0.18854 -0.47037 C 0.16163 -0.46922 0.15069 -0.4676 0.12847 -0.46273 C 0.1092 -0.45278 0.09149 -0.45348 0.06996 -0.45139 C 0.06336 -0.4507 0.05 -0.44931 0.05 -0.44931 C 0.04271 -0.44699 0.03559 -0.44491 0.02847 -0.4419 C 0.01857 -0.43773 0.00972 -0.42917 -8.33333E-7 -0.42477 C -0.01025 -0.41551 0.00277 -0.42616 -0.01146 -0.41898 C -0.01302 -0.41806 -0.01424 -0.41621 -0.0158 -0.41505 C -0.01719 -0.41412 -0.01875 -0.41389 -0.02014 -0.4132 C -0.02709 -0.40695 -0.03473 -0.40093 -0.04289 -0.39792 C -0.04723 -0.39422 -0.05174 -0.39283 -0.05573 -0.38843 C -0.05782 -0.38611 -0.05903 -0.38241 -0.06146 -0.38079 C -0.06424 -0.37894 -0.07014 -0.37709 -0.07014 -0.37709 C -0.08021 -0.3676 -0.06858 -0.37778 -0.07865 -0.3713 C -0.08334 -0.36829 -0.08646 -0.36389 -0.0915 -0.36181 C -0.09983 -0.3507 -0.1132 -0.3456 -0.12431 -0.34074 C -0.12674 -0.33959 -0.129 -0.33797 -0.13143 -0.33704 C -0.13542 -0.33565 -0.14289 -0.33334 -0.14289 -0.33334 C -0.20243 -0.2926 -0.27361 -0.29329 -0.33872 -0.29329 " pathEditMode="relative" ptsTypes="ffffffffffffffffffffffffffff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85185E-6 C -0.01198 -0.01111 -0.0099 -0.01157 -0.01858 -0.02477 C -0.0342 -0.04861 -0.01875 -0.02199 -0.03003 -0.0419 C -0.03177 -0.04907 -0.03542 -0.05278 -0.03854 -0.05903 C -0.04028 -0.06782 -0.0441 -0.075 -0.04583 -0.0838 C -0.0474 -0.09144 -0.04809 -0.09931 -0.05 -0.10671 C -0.05278 -0.11759 -0.05642 -0.12801 -0.05868 -0.13912 C -0.06042 -0.15833 -0.06302 -0.17708 -0.06441 -0.1963 C -0.06389 -0.23125 -0.06406 -0.26597 -0.06285 -0.30093 C -0.06267 -0.30486 -0.06094 -0.30856 -0.06007 -0.3125 C -0.05608 -0.33148 -0.05191 -0.35046 -0.04861 -0.36968 C -0.04635 -0.38287 -0.03576 -0.39537 -0.03003 -0.40579 C -0.02656 -0.41227 -0.02135 -0.4287 -0.01719 -0.43426 C -0.01076 -0.44282 -0.00469 -0.45208 0.00139 -0.46111 C 0.00556 -0.46736 0.02188 -0.49537 0.02847 -0.50093 C 0.03802 -0.50903 0.04774 -0.51736 0.05712 -0.52569 C 0.07309 -0.54005 0.07222 -0.54699 0.09427 -0.55995 C 0.10174 -0.56435 0.10955 -0.56713 0.11701 -0.57153 C 0.14115 -0.58565 0.16476 -0.60463 0.19132 -0.60949 C 0.21215 -0.61875 0.23385 -0.62037 0.25573 -0.62292 C 0.29844 -0.6331 0.34254 -0.63102 0.38559 -0.62477 C 0.40208 -0.62245 0.41754 -0.61551 0.4342 -0.61343 C 0.44323 -0.60926 0.4526 -0.60648 0.46146 -0.60185 C 0.4724 -0.5963 0.47205 -0.59329 0.48281 -0.58866 C 0.49375 -0.58403 0.50417 -0.58148 0.51424 -0.57338 C 0.53038 -0.56019 0.54514 -0.54444 0.56146 -0.53148 C 0.57205 -0.50579 0.58333 -0.50648 0.6 -0.49144 C 0.60694 -0.48519 0.61267 -0.47639 0.61997 -0.4706 C 0.64549 -0.45 0.66597 -0.42778 0.68281 -0.39444 C 0.68681 -0.37292 0.69826 -0.35417 0.70417 -0.33333 C 0.70868 -0.31736 0.7099 -0.30023 0.71285 -0.2838 C 0.71337 -0.27685 0.71354 -0.26991 0.71424 -0.26296 C 0.7151 -0.25417 0.71701 -0.23634 0.71701 -0.23634 C 0.71649 -0.22731 0.71754 -0.21806 0.71563 -0.20949 C 0.71493 -0.20648 0.71163 -0.20602 0.7099 -0.20394 C 0.70694 -0.20023 0.70382 -0.19676 0.70139 -0.19236 C 0.68611 -0.16574 0.67396 -0.13009 0.65139 -0.1125 C 0.64444 -0.09722 0.63108 -0.08171 0.62135 -0.0706 C 0.59705 -0.04259 0.57379 -0.02338 0.54427 -0.00764 C 0.53385 -0.00208 0.52292 0.00278 0.51285 0.00949 C 0.5066 0.01366 0.50469 0.01829 0.49844 0.02083 C 0.47066 0.03241 0.44427 0.03727 0.41563 0.0419 C 0.39028 0.04606 0.36545 0.05093 0.33993 0.05324 C 0.28854 0.05255 0.23698 0.05324 0.18559 0.05139 C 0.17795 0.05116 0.16007 0.03889 0.15417 0.03611 C 0.14705 0.03287 0.13281 0.02662 0.13281 0.02662 C 0.12448 0.01898 0.1191 0.01667 0.1099 0.00764 C 0.10556 0.00324 0.09774 0.00324 0.09288 -1.85185E-6 C 0.08854 -0.00301 0.08264 -0.00579 0.07847 -0.00949 C 0.07483 -0.01273 0.07257 -0.01852 0.06858 -0.02106 C 0.06684 -0.02222 0.06458 -0.02199 0.06285 -0.02292 C 0.05885 -0.025 0.05521 -0.02801 0.05139 -0.03056 C 0.04358 -0.03565 0.04566 -0.04815 0.03559 -0.05347 C 0.02951 -0.05671 0.02882 -0.05741 0.02274 -0.05903 C 0.01944 -0.05995 0.01285 -0.06111 0.01285 -0.06111 " pathEditMode="relative" ptsTypes="ffffffffff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6 C -0.01563 -0.02037 -0.02587 -0.04699 -0.03854 -0.07037 C -0.04774 -0.08727 -0.05816 -0.10324 -0.0658 -0.12176 C -0.07379 -0.14097 -0.07952 -0.16065 -0.08577 -0.18102 C -0.08629 -0.18542 -0.08646 -0.18982 -0.08715 -0.19421 C -0.08785 -0.19815 -0.08958 -0.20185 -0.09011 -0.20579 C -0.09184 -0.21968 -0.09184 -0.2338 -0.09288 -0.24769 C -0.09184 -0.32639 -0.10313 -0.40741 -0.08854 -0.4838 C -0.0842 -0.50671 -0.0724 -0.52616 -0.06424 -0.54653 C -0.04271 -0.59977 -0.01337 -0.64607 0.03281 -0.66088 C 0.07656 -0.69653 0.12882 -0.7 0.17847 -0.70463 C 0.21423 -0.70324 0.25052 -0.70764 0.28576 -0.69908 C 0.29392 -0.69699 0.30173 -0.69329 0.30989 -0.69144 C 0.31805 -0.68958 0.32604 -0.6875 0.33403 -0.68565 C 0.35816 -0.67292 0.38472 -0.66991 0.40851 -0.65718 C 0.42917 -0.64607 0.44878 -0.63218 0.46996 -0.62292 C 0.49427 -0.6 0.51944 -0.58033 0.53993 -0.55046 C 0.57292 -0.50232 0.5868 -0.42454 0.59427 -0.36181 C 0.59288 -0.33565 0.59444 -0.3037 0.58576 -0.27801 C 0.57864 -0.25671 0.56476 -0.24051 0.55139 -0.22662 C 0.51076 -0.18449 0.46614 -0.16829 0.41562 -0.16181 C 0.40035 -0.15741 0.38524 -0.15486 0.36996 -0.15046 C 0.33194 -0.15162 0.29357 -0.15185 0.25573 -0.15417 C 0.24514 -0.15486 0.2243 -0.16181 0.2243 -0.16181 C 0.20833 -0.16806 0.19219 -0.17338 0.17569 -0.17708 C 0.16302 -0.18264 0.14913 -0.18634 0.13715 -0.19421 C 0.13142 -0.20185 0.11337 -0.20463 0.10573 -0.20579 C 0.10035 -0.2081 0.0967 -0.21273 0.09132 -0.21528 C 0.08958 -0.22199 0.08923 -0.23125 0.09427 -0.23611 C 0.10226 -0.24375 0.11892 -0.24769 0.12847 -0.24954 C 0.13177 -0.25023 0.13524 -0.2507 0.13854 -0.25139 C 0.13993 -0.25208 0.14288 -0.25324 0.14288 -0.25324 " pathEditMode="relative" ptsTypes="fffffffffffffffffffffffffffffffA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12 -0.06828 C 0.02951 -0.06597 0.02795 -0.06134 0.025 -0.06065 C 0.02309 -0.06018 0.02118 -0.06227 0.01927 -0.06273 C 0.01493 -0.06458 0.01076 -0.06666 0.00642 -0.06828 C -0.00261 -0.07222 -0.01077 -0.07801 -0.01927 -0.08379 C -0.02466 -0.08727 -0.03229 -0.08865 -0.03785 -0.09143 C -0.04236 -0.09745 -0.04844 -0.09953 -0.05365 -0.10463 C -0.06216 -0.11273 -0.06788 -0.12176 -0.07361 -0.13333 C -0.07674 -0.14606 -0.07257 -0.13032 -0.07934 -0.14838 C -0.08212 -0.15555 -0.08143 -0.16227 -0.08507 -0.16921 C -0.08698 -0.19352 -0.08837 -0.21828 -0.09219 -0.2419 C -0.09427 -0.29004 -0.09549 -0.3287 -0.07934 -0.37129 C -0.07587 -0.38032 -0.07639 -0.38935 -0.07205 -0.39791 C -0.0658 -0.43194 -0.05226 -0.46389 -0.04063 -0.49537 C -0.03351 -0.51412 -0.02917 -0.53819 -0.01788 -0.55416 C -0.01302 -0.5699 -0.00452 -0.57986 0.00364 -0.59213 C 0.01441 -0.6081 -0.00052 -0.59051 0.01493 -0.61111 C 0.02361 -0.62268 0.03663 -0.63217 0.04635 -0.64166 C 0.05399 -0.64907 0.06146 -0.65926 0.07066 -0.66273 C 0.10173 -0.69004 0.13663 -0.71759 0.17361 -0.72731 C 0.18403 -0.7331 0.19531 -0.73703 0.20642 -0.73889 C 0.26909 -0.7375 0.26441 -0.74213 0.2993 -0.7331 C 0.30191 -0.73148 0.30712 -0.72847 0.30937 -0.72546 C 0.31944 -0.7118 0.30798 -0.72245 0.31788 -0.71412 C 0.33038 -0.67546 0.31441 -0.72037 0.32795 -0.69305 C 0.33194 -0.68495 0.33715 -0.66805 0.3408 -0.65879 C 0.34444 -0.65 0.34514 -0.64051 0.3493 -0.63217 C 0.35312 -0.61528 0.35503 -0.6074 0.36076 -0.59213 C 0.36215 -0.58125 0.36337 -0.57199 0.36649 -0.5618 C 0.36944 -0.50949 0.36354 -0.52708 0.37222 -0.50463 C 0.37743 -0.46852 0.37864 -0.42754 0.36649 -0.39398 C 0.3651 -0.38102 0.36354 -0.36504 0.35781 -0.35416 C 0.35625 -0.34282 0.35295 -0.33773 0.3493 -0.32731 C 0.33958 -0.29953 0.34722 -0.31134 0.33784 -0.29884 C 0.33281 -0.28541 0.32882 -0.27106 0.32222 -0.25879 C 0.3184 -0.24028 0.30347 -0.21736 0.29218 -0.2074 C 0.2835 -0.19028 0.26805 -0.18495 0.25364 -0.18264 C 0.24653 -0.18333 0.23923 -0.18287 0.23212 -0.18449 C 0.22795 -0.18541 0.22552 -0.19352 0.22222 -0.19606 C 0.221 -0.19722 0.21927 -0.19699 0.21788 -0.19791 C 0.21632 -0.19884 0.21493 -0.20046 0.21354 -0.20162 C 0.19722 -0.2 0.20191 -0.2044 0.19635 -0.19791 " pathEditMode="relative" ptsTypes="fffffffffffffffffffffffffffffffffffffffffA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1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1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1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6.66667E-6 C -0.1144 -0.00093 -0.1644 0.00671 -0.25138 -0.0095 C -0.27656 -0.01991 -0.30173 -0.02825 -0.32708 -0.03797 C -0.34236 -0.04376 -0.35729 -0.05116 -0.37291 -0.0551 C -0.39218 -0.06644 -0.41336 -0.06922 -0.43281 -0.07987 C -0.46006 -0.09491 -0.48906 -0.11019 -0.51423 -0.13126 C -0.53454 -0.14815 -0.50989 -0.12987 -0.52708 -0.14653 C -0.53992 -0.15903 -0.55433 -0.1713 -0.56579 -0.18658 C -0.57083 -0.19329 -0.57378 -0.20024 -0.58003 -0.20556 C -0.58315 -0.21829 -0.58472 -0.23079 -0.58715 -0.24376 C -0.59027 -0.29862 -0.59149 -0.33496 -0.5743 -0.38079 C -0.57031 -0.40301 -0.5559 -0.41876 -0.54427 -0.43426 C -0.54183 -0.43751 -0.53767 -0.43658 -0.53437 -0.43797 C -0.52534 -0.44144 -0.51614 -0.4426 -0.50711 -0.44561 C -0.46857 -0.44491 -0.43003 -0.44653 -0.39149 -0.44376 C -0.38524 -0.44329 -0.3809 -0.43588 -0.37569 -0.43241 C -0.36076 -0.42246 -0.34531 -0.41436 -0.33003 -0.40556 C -0.32291 -0.39676 -0.33229 -0.40718 -0.32152 -0.40001 C -0.30277 -0.38751 -0.31996 -0.39538 -0.3085 -0.39051 C -0.29479 -0.37616 -0.3118 -0.39213 -0.29565 -0.38288 C -0.29444 -0.38218 -0.29409 -0.37987 -0.29288 -0.37894 C -0.28975 -0.37639 -0.28593 -0.3757 -0.28281 -0.37338 C -0.27638 -0.36852 -0.28003 -0.36876 -0.27152 -0.36366 C -0.25069 -0.35116 -0.22656 -0.34491 -0.20433 -0.33889 C -0.19357 -0.33588 -0.18246 -0.33565 -0.17152 -0.33334 C -0.16527 -0.33218 -0.15295 -0.3294 -0.15295 -0.3294 C -0.13628 -0.3301 -0.11961 -0.3301 -0.10295 -0.33126 C -0.09947 -0.33149 -0.09305 -0.33588 -0.0901 -0.33704 C -0.07117 -0.34445 -0.0519 -0.35116 -0.03281 -0.35811 C -0.02742 -0.36297 -0.02187 -0.36343 -0.01579 -0.36575 C -0.01302 -0.36922 -0.00972 -0.37176 -0.00711 -0.37524 C -0.00451 -0.37871 -0.0026 -0.38311 8.05556E-6 -0.38658 C 0.004 -0.40301 -0.00156 -0.38311 0.00435 -0.39607 C 0.00643 -0.4007 0.00678 -0.40533 0.0099 -0.4095 " pathEditMode="relative" ptsTypes="fffffffffffffffffffffffffffffffffA">
                                      <p:cBhvr>
                                        <p:cTn id="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77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3" dur="770" decel="100000"/>
                                        <p:tgtEl>
                                          <p:spTgt spid="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5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7" dur="77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irka\AppData\Local\Microsoft\Windows\Temporary Internet Files\Content.IE5\3XYXL3D0\MC90023302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"/>
            <a:ext cx="2322373" cy="119675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79812" y="692157"/>
            <a:ext cx="33843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What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place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it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95689" y="692157"/>
            <a:ext cx="338437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TICKET OFFICE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Jirka\AppData\Local\Microsoft\Windows\Temporary Internet Files\Content.IE5\3XYXL3D0\MC9000567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067944" y="1340229"/>
            <a:ext cx="1008112" cy="125843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865423" y="2110052"/>
            <a:ext cx="338437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What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this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2859774"/>
            <a:ext cx="59046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go </a:t>
            </a:r>
            <a:r>
              <a:rPr lang="cs-CZ" sz="2400" b="1" dirty="0" err="1" smtClean="0">
                <a:solidFill>
                  <a:schemeClr val="tx1"/>
                </a:solidFill>
              </a:rPr>
              <a:t>only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</a:rPr>
              <a:t> don‘t </a:t>
            </a:r>
            <a:r>
              <a:rPr lang="cs-CZ" sz="2400" b="1" dirty="0" err="1" smtClean="0">
                <a:solidFill>
                  <a:schemeClr val="tx1"/>
                </a:solidFill>
              </a:rPr>
              <a:t>return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back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need</a:t>
            </a:r>
            <a:r>
              <a:rPr lang="cs-CZ" sz="2400" b="1" dirty="0" smtClean="0">
                <a:solidFill>
                  <a:schemeClr val="tx1"/>
                </a:solidFill>
              </a:rPr>
              <a:t> 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65423" y="2098189"/>
            <a:ext cx="338437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TICKET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889759" y="2976348"/>
            <a:ext cx="720080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97294" y="2918871"/>
            <a:ext cx="255577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ONE-WAY TICKET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Jirka\AppData\Local\Microsoft\Windows\Temporary Internet Files\Content.IE5\3XYXL3D0\MC9003266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183810"/>
            <a:ext cx="1826971" cy="766267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-3867" y="4019841"/>
            <a:ext cx="59046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go to </a:t>
            </a:r>
            <a:r>
              <a:rPr lang="cs-CZ" sz="2400" b="1" dirty="0" err="1" smtClean="0">
                <a:solidFill>
                  <a:schemeClr val="tx1"/>
                </a:solidFill>
              </a:rPr>
              <a:t>one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return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back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need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2" name="Picture 6" descr="C:\Users\Jirka\AppData\Local\Microsoft\Windows\Temporary Internet Files\Content.IE5\3XYXL3D0\MC9003266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6105" y="4645496"/>
            <a:ext cx="1826971" cy="766267"/>
          </a:xfrm>
          <a:prstGeom prst="rect">
            <a:avLst/>
          </a:prstGeom>
          <a:noFill/>
        </p:spPr>
      </p:pic>
      <p:pic>
        <p:nvPicPr>
          <p:cNvPr id="4103" name="Picture 7" descr="C:\Users\Jirka\AppData\Local\Microsoft\Windows\Temporary Internet Files\Content.IE5\3XYXL3D0\MC9003266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17029" y="4581128"/>
            <a:ext cx="1826971" cy="766267"/>
          </a:xfrm>
          <a:prstGeom prst="rect">
            <a:avLst/>
          </a:prstGeom>
          <a:noFill/>
        </p:spPr>
      </p:pic>
      <p:sp>
        <p:nvSpPr>
          <p:cNvPr id="18" name="Šipka doprava 17"/>
          <p:cNvSpPr/>
          <p:nvPr/>
        </p:nvSpPr>
        <p:spPr>
          <a:xfrm>
            <a:off x="5796136" y="4103057"/>
            <a:ext cx="79208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588224" y="4019841"/>
            <a:ext cx="255577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RETURN TICKET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411760" y="5301208"/>
            <a:ext cx="4176464" cy="72008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For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travelling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abroad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need</a:t>
            </a:r>
            <a:r>
              <a:rPr lang="cs-CZ" sz="2000" b="1" dirty="0" smtClean="0">
                <a:solidFill>
                  <a:schemeClr val="tx1"/>
                </a:solidFill>
              </a:rPr>
              <a:t> to </a:t>
            </a:r>
            <a:r>
              <a:rPr lang="cs-CZ" sz="2000" b="1" dirty="0" err="1" smtClean="0">
                <a:solidFill>
                  <a:schemeClr val="tx1"/>
                </a:solidFill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valid</a:t>
            </a:r>
            <a:r>
              <a:rPr lang="cs-CZ" sz="2000" b="1" dirty="0" smtClean="0">
                <a:solidFill>
                  <a:schemeClr val="tx1"/>
                </a:solidFill>
              </a:rPr>
              <a:t>…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5" name="Picture 9" descr="C:\Users\Jirka\AppData\Local\Microsoft\Windows\Temporary Internet Files\Content.IE5\O9FGIEC9\MC9002977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941168"/>
            <a:ext cx="1840687" cy="1765706"/>
          </a:xfrm>
          <a:prstGeom prst="rect">
            <a:avLst/>
          </a:prstGeom>
          <a:noFill/>
        </p:spPr>
      </p:pic>
      <p:sp>
        <p:nvSpPr>
          <p:cNvPr id="23" name="Elipsa 22"/>
          <p:cNvSpPr/>
          <p:nvPr/>
        </p:nvSpPr>
        <p:spPr>
          <a:xfrm>
            <a:off x="2051720" y="5661248"/>
            <a:ext cx="3312368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What‘s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opposite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VALID?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spojka 23"/>
          <p:cNvSpPr/>
          <p:nvPr/>
        </p:nvSpPr>
        <p:spPr>
          <a:xfrm>
            <a:off x="4499992" y="5733256"/>
            <a:ext cx="1691680" cy="648072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INVALID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C 0.04722 0.00093 0.09635 -0.00185 0.14288 0.0132 C 0.15677 0.0125 0.17049 0.01227 0.18437 0.01134 C 0.19497 0.01065 0.20538 0.00556 0.2158 0.00371 C 0.25747 0.00579 0.2941 0.01042 0.33437 0.0132 C 0.37726 0.02338 0.41979 0.01644 0.46285 0.00949 C 0.48819 -0.00139 0.52361 0.0044 0.55 0.00556 C 0.58958 0.01366 0.62083 0.01042 0.6658 0.01134 C 0.68299 0.01458 0.7 0.01759 0.71719 0.02083 C 0.72431 0.02014 0.73142 0.02037 0.73854 0.01898 C 0.74358 0.01806 0.74809 0.01435 0.75295 0.0132 C 0.76146 0.01111 0.77865 0.00764 0.77865 0.00764 " pathEditMode="relative" ptsTypes="fffffffffffA">
                                      <p:cBhvr>
                                        <p:cTn id="7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73472E-18 C 0.02448 -0.00139 0.0474 -0.00532 0.07153 -0.00764 C 0.13976 -0.03935 0.37917 -0.00949 0.49861 -0.01157 C 0.51771 -0.01574 0.53646 -0.01759 0.55573 -0.01921 C 0.58628 -0.02917 0.5691 -0.0243 0.6401 -0.01921 C 0.66736 -0.01736 0.72153 -0.00972 0.72153 -0.00972 C 0.73767 -0.00579 0.75399 -0.00926 0.77014 -0.01157 C 0.775 -0.01366 0.77917 -0.01528 0.78437 -0.01528 " pathEditMode="relative" ptsTypes="fffffffA">
                                      <p:cBhvr>
                                        <p:cTn id="11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2222E-6 C -0.00625 -0.00301 -0.01094 -0.00856 -0.01719 -0.01157 C -0.02865 -0.01088 -0.0401 -0.01111 -0.05156 -0.00949 C -0.0533 -0.00926 -0.05399 -0.00579 -0.05573 -0.00579 C -0.11493 -0.00393 -0.17865 -0.01042 -0.23715 -0.01157 C -0.26545 -0.01875 -0.29375 -0.02153 -0.32153 -0.03056 C -0.3316 -0.02986 -0.34184 -0.03056 -0.35156 -0.0287 C -0.37014 -0.02546 -0.38628 -0.01018 -0.40573 -0.00949 C -0.44045 -0.00833 -0.47535 -0.00833 -0.51007 -0.00764 C -0.53733 -0.0044 -0.56788 -0.00347 -0.59427 0.00556 C -0.6033 0.00857 -0.61094 0.01482 -0.62014 0.01713 C -0.69826 0.01366 -0.69878 0.01134 -0.76858 0.01528 C -0.77535 0.01574 -0.7816 0.02083 -0.78854 0.02083 " pathEditMode="relative" ptsTypes="ffffffffffffA">
                                      <p:cBhvr>
                                        <p:cTn id="12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8" grpId="0" animBg="1"/>
      <p:bldP spid="19" grpId="0" animBg="1"/>
      <p:bldP spid="20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smtClean="0"/>
              <a:t>At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A</a:t>
            </a:r>
            <a:r>
              <a:rPr lang="cs-CZ" b="1" u="sng" dirty="0" err="1" smtClean="0"/>
              <a:t>irport</a:t>
            </a:r>
            <a:r>
              <a:rPr lang="cs-CZ" b="1" u="sng" dirty="0" smtClean="0"/>
              <a:t>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5122" name="Picture 2" descr="C:\Users\Jirka\AppData\Local\Microsoft\Windows\Temporary Internet Files\Content.IE5\DB7PSKPI\MP900400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3280" y="0"/>
            <a:ext cx="1950720" cy="1299972"/>
          </a:xfrm>
          <a:prstGeom prst="rect">
            <a:avLst/>
          </a:prstGeom>
          <a:noFill/>
        </p:spPr>
      </p:pic>
      <p:pic>
        <p:nvPicPr>
          <p:cNvPr id="5123" name="Picture 3" descr="C:\Users\Jirka\AppData\Local\Microsoft\Windows\Temporary Internet Files\Content.IE5\0XT13VE2\MP9003993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72940" cy="1340768"/>
          </a:xfrm>
          <a:prstGeom prst="rect">
            <a:avLst/>
          </a:prstGeom>
          <a:noFill/>
        </p:spPr>
      </p:pic>
      <p:pic>
        <p:nvPicPr>
          <p:cNvPr id="5124" name="Picture 4" descr="C:\Users\Jirka\AppData\Local\Microsoft\Windows\Temporary Internet Files\Content.IE5\0XT13VE2\MC900440389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628800"/>
            <a:ext cx="1515616" cy="1047254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1907704" y="1484784"/>
            <a:ext cx="1440160" cy="576064"/>
          </a:xfrm>
          <a:prstGeom prst="wedgeEllipseCallout">
            <a:avLst>
              <a:gd name="adj1" fmla="val -77349"/>
              <a:gd name="adj2" fmla="val 4073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PLANE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7707859" y="2017618"/>
            <a:ext cx="1584176" cy="720080"/>
          </a:xfrm>
          <a:prstGeom prst="wedgeEllipseCallout">
            <a:avLst>
              <a:gd name="adj1" fmla="val -115280"/>
              <a:gd name="adj2" fmla="val -4815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FLIGHT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5" name="Picture 5" descr="C:\Users\Jirka\AppData\Local\Microsoft\Windows\Temporary Internet Files\Content.IE5\4QFRVPZE\MC9002121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1412776"/>
            <a:ext cx="949830" cy="1056130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5364088" y="2348880"/>
            <a:ext cx="1584176" cy="720080"/>
          </a:xfrm>
          <a:prstGeom prst="wedgeEllipseCallout">
            <a:avLst>
              <a:gd name="adj1" fmla="val -83121"/>
              <a:gd name="adj2" fmla="val -8806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FLIGHT ATTENDANT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5126" name="Picture 6" descr="C:\Users\Jirka\AppData\Local\Microsoft\Windows\Temporary Internet Files\Content.IE5\BUUF6DVX\MC9000603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564904"/>
            <a:ext cx="1129967" cy="1048003"/>
          </a:xfrm>
          <a:prstGeom prst="rect">
            <a:avLst/>
          </a:prstGeom>
          <a:noFill/>
        </p:spPr>
      </p:pic>
      <p:sp>
        <p:nvSpPr>
          <p:cNvPr id="12" name="Oválný popisek 11"/>
          <p:cNvSpPr/>
          <p:nvPr/>
        </p:nvSpPr>
        <p:spPr>
          <a:xfrm>
            <a:off x="2843808" y="2852936"/>
            <a:ext cx="1584176" cy="576064"/>
          </a:xfrm>
          <a:prstGeom prst="wedgeEllipseCallout">
            <a:avLst>
              <a:gd name="adj1" fmla="val -110332"/>
              <a:gd name="adj2" fmla="val -1051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TERMINAL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5128" name="Picture 8" descr="C:\Users\Jirka\AppData\Local\Microsoft\Windows\Temporary Internet Files\Content.IE5\4QFRVPZE\MC9003799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2852936"/>
            <a:ext cx="1083939" cy="1233534"/>
          </a:xfrm>
          <a:prstGeom prst="rect">
            <a:avLst/>
          </a:prstGeom>
          <a:noFill/>
        </p:spPr>
      </p:pic>
      <p:sp>
        <p:nvSpPr>
          <p:cNvPr id="15" name="Oválný popisek 14"/>
          <p:cNvSpPr/>
          <p:nvPr/>
        </p:nvSpPr>
        <p:spPr>
          <a:xfrm>
            <a:off x="6804248" y="3212976"/>
            <a:ext cx="1584176" cy="576064"/>
          </a:xfrm>
          <a:prstGeom prst="wedgeEllipseCallout">
            <a:avLst>
              <a:gd name="adj1" fmla="val -129298"/>
              <a:gd name="adj2" fmla="val -1051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BOARDING PASS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48264" y="1340768"/>
            <a:ext cx="1656184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0" y="4149080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buy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tax-free </a:t>
            </a:r>
            <a:r>
              <a:rPr lang="cs-CZ" b="1" dirty="0" err="1" smtClean="0">
                <a:solidFill>
                  <a:schemeClr val="tx1"/>
                </a:solidFill>
              </a:rPr>
              <a:t>good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called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4581128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place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wait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for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luggage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after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flight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5085184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flight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sfaff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called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cabin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0" y="5589240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very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cheap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flight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called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0" y="6021288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place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wait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for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flight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 has </a:t>
            </a:r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number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0" y="6497960"/>
            <a:ext cx="568863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only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luggage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take</a:t>
            </a:r>
            <a:r>
              <a:rPr lang="cs-CZ" b="1" dirty="0" smtClean="0">
                <a:solidFill>
                  <a:schemeClr val="tx1"/>
                </a:solidFill>
              </a:rPr>
              <a:t> to a plane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68144" y="4149080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DUTY-FREE ZONE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868144" y="4581128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BAGGAGE RECLAIM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68144" y="5085184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CREW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868144" y="5589240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CHARTER FLIGHT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868144" y="6021288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GATE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868144" y="6497960"/>
            <a:ext cx="3275856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HAND/CABIN LUGGAGE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7707859" y="2010156"/>
            <a:ext cx="1584176" cy="720080"/>
          </a:xfrm>
          <a:prstGeom prst="wedgeEllipseCallout">
            <a:avLst>
              <a:gd name="adj1" fmla="val -111458"/>
              <a:gd name="adj2" fmla="val -4667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Zpožděný let?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7707859" y="2029125"/>
            <a:ext cx="1584176" cy="720080"/>
          </a:xfrm>
          <a:prstGeom prst="wedgeEllipseCallout">
            <a:avLst>
              <a:gd name="adj1" fmla="val -111458"/>
              <a:gd name="adj2" fmla="val -4859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 DELAYED FLIGHT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908720"/>
            <a:ext cx="2376264" cy="3912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pictures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8.33333E-7 -2.59259E-6 C 0.01684 -0.00208 0.03316 -0.00741 0.05 -0.00949 C 0.06875 -0.0162 0.08906 -0.01528 0.10712 -0.00579 C 0.11389 0.00324 0.13299 0.00232 0.14149 0.00371 C 0.16389 0.00718 0.18628 0.01065 0.20851 0.01528 C 0.2401 0.02871 0.26875 0.01597 0.29861 0.00949 C 0.30451 0.00671 0.31146 0.00509 0.31719 0.00185 C 0.3217 -0.00069 0.32656 -0.00486 0.33142 -0.00579 C 0.34097 -0.00741 0.36007 -0.00949 0.36007 -0.00949 C 0.37483 -0.01481 0.38715 -0.01597 0.40278 -0.01713 C 0.42882 -0.02662 0.43333 -0.02037 0.47431 -0.01921 C 0.48993 -0.01551 0.50556 -0.0125 0.52135 -0.00949 C 0.54271 -0.01065 0.55642 -0.01157 0.57569 -0.01528 C 0.58646 -0.01991 0.59757 -0.02176 0.60851 -0.02662 C 0.61892 -0.03125 0.62795 -0.04167 0.63854 -0.04583 C 0.65434 -0.05208 0.6783 -0.05069 0.69149 -0.05139 C 0.70642 -0.05 0.72083 -0.04745 0.73576 -0.04583 C 0.73715 -0.04514 0.73993 -0.04375 0.73993 -0.04375 " pathEditMode="relative" ptsTypes="fffffffffffffffffA">
                                      <p:cBhvr>
                                        <p:cTn id="3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10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On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P</a:t>
            </a:r>
            <a:r>
              <a:rPr lang="cs-CZ" b="1" u="sng" dirty="0" err="1" smtClean="0"/>
              <a:t>latform</a:t>
            </a:r>
            <a:r>
              <a:rPr lang="cs-CZ" b="1" u="sng" dirty="0" smtClean="0"/>
              <a:t>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1026" name="Picture 2" descr="C:\Users\Jirka\AppData\Local\Microsoft\Windows\Temporary Internet Files\Content.IE5\BUUF6DVX\MC90034351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7067" cy="1184995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4QFRVPZE\MP9003994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31100" y="0"/>
            <a:ext cx="1112900" cy="1272543"/>
          </a:xfrm>
          <a:prstGeom prst="rect">
            <a:avLst/>
          </a:prstGeom>
          <a:noFill/>
        </p:spPr>
      </p:pic>
      <p:pic>
        <p:nvPicPr>
          <p:cNvPr id="1030" name="Picture 6" descr="C:\Users\Jirka\AppData\Local\Microsoft\Windows\Temporary Internet Files\Content.IE5\Y2DLRWU8\MC9000566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052736"/>
            <a:ext cx="1008112" cy="817048"/>
          </a:xfrm>
          <a:prstGeom prst="rect">
            <a:avLst/>
          </a:prstGeom>
          <a:noFill/>
        </p:spPr>
      </p:pic>
      <p:pic>
        <p:nvPicPr>
          <p:cNvPr id="1031" name="Picture 7" descr="C:\Users\Jirka\AppData\Local\Microsoft\Windows\Temporary Internet Files\Content.IE5\0XT13VE2\MP9004021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124744"/>
            <a:ext cx="1230640" cy="69648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25963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971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W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3975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959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9979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7991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3995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9999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22007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32" name="Picture 8" descr="C:\Users\Jirka\AppData\Local\Microsoft\Windows\Temporary Internet Files\Content.IE5\Y2DLRWU8\MP9004000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1052736"/>
            <a:ext cx="1410660" cy="768488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644420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0424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6428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52432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F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88436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619672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8416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P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24440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604448" y="2132856"/>
            <a:ext cx="36004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0" y="2924944"/>
            <a:ext cx="586814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 </a:t>
            </a:r>
            <a:r>
              <a:rPr lang="cs-CZ" sz="2400" b="1" dirty="0" err="1" smtClean="0"/>
              <a:t>train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divided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into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parts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called</a:t>
            </a:r>
            <a:endParaRPr lang="cs-CZ" sz="2800" b="1" dirty="0"/>
          </a:p>
        </p:txBody>
      </p:sp>
      <p:sp>
        <p:nvSpPr>
          <p:cNvPr id="35" name="Obdélník 34"/>
          <p:cNvSpPr/>
          <p:nvPr/>
        </p:nvSpPr>
        <p:spPr>
          <a:xfrm>
            <a:off x="5868144" y="2924944"/>
            <a:ext cx="327585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Compartments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0" y="3501008"/>
            <a:ext cx="5940152" cy="5040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don‘t </a:t>
            </a:r>
            <a:r>
              <a:rPr lang="cs-CZ" b="1" dirty="0" err="1" smtClean="0"/>
              <a:t>have</a:t>
            </a:r>
            <a:r>
              <a:rPr lang="cs-CZ" b="1" dirty="0" smtClean="0"/>
              <a:t> to </a:t>
            </a:r>
            <a:r>
              <a:rPr lang="cs-CZ" b="1" dirty="0" err="1" smtClean="0"/>
              <a:t>change</a:t>
            </a:r>
            <a:r>
              <a:rPr lang="cs-CZ" b="1" dirty="0" smtClean="0"/>
              <a:t> </a:t>
            </a:r>
            <a:r>
              <a:rPr lang="cs-CZ" b="1" dirty="0" err="1" smtClean="0"/>
              <a:t>trains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go by a …</a:t>
            </a:r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0" y="4221088"/>
            <a:ext cx="5940152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don‘t </a:t>
            </a:r>
            <a:r>
              <a:rPr lang="cs-CZ" sz="2000" b="1" dirty="0" err="1" smtClean="0"/>
              <a:t>travel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with</a:t>
            </a:r>
            <a:r>
              <a:rPr lang="cs-CZ" sz="2000" b="1" dirty="0" smtClean="0"/>
              <a:t> </a:t>
            </a:r>
            <a:r>
              <a:rPr lang="cs-CZ" sz="2000" b="1" dirty="0" smtClean="0"/>
              <a:t>a direct </a:t>
            </a:r>
            <a:r>
              <a:rPr lang="cs-CZ" sz="2000" b="1" dirty="0" err="1" smtClean="0"/>
              <a:t>train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to ….. </a:t>
            </a:r>
            <a:endParaRPr lang="cs-CZ" sz="2000" b="1" dirty="0"/>
          </a:p>
        </p:txBody>
      </p:sp>
      <p:sp>
        <p:nvSpPr>
          <p:cNvPr id="38" name="Obdélník 37"/>
          <p:cNvSpPr/>
          <p:nvPr/>
        </p:nvSpPr>
        <p:spPr>
          <a:xfrm>
            <a:off x="0" y="5157192"/>
            <a:ext cx="5940152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 </a:t>
            </a:r>
            <a:r>
              <a:rPr lang="cs-CZ" sz="2000" b="1" dirty="0" err="1" smtClean="0"/>
              <a:t>slow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train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stops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stop</a:t>
            </a:r>
            <a:endParaRPr lang="cs-CZ" sz="2000" b="1" dirty="0"/>
          </a:p>
        </p:txBody>
      </p:sp>
      <p:sp>
        <p:nvSpPr>
          <p:cNvPr id="39" name="Obdélník 38"/>
          <p:cNvSpPr/>
          <p:nvPr/>
        </p:nvSpPr>
        <p:spPr>
          <a:xfrm>
            <a:off x="0" y="5805264"/>
            <a:ext cx="5940152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 </a:t>
            </a:r>
            <a:r>
              <a:rPr lang="cs-CZ" sz="2400" b="1" dirty="0" err="1" smtClean="0"/>
              <a:t>very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quick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doesn</a:t>
            </a:r>
            <a:r>
              <a:rPr lang="cs-CZ" sz="2400" b="1" dirty="0" smtClean="0"/>
              <a:t>‘t stop</a:t>
            </a:r>
            <a:endParaRPr lang="cs-CZ" sz="2800" b="1" dirty="0"/>
          </a:p>
        </p:txBody>
      </p:sp>
      <p:sp>
        <p:nvSpPr>
          <p:cNvPr id="40" name="Obdélník 39"/>
          <p:cNvSpPr/>
          <p:nvPr/>
        </p:nvSpPr>
        <p:spPr>
          <a:xfrm>
            <a:off x="0" y="6497960"/>
            <a:ext cx="5940152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 </a:t>
            </a:r>
            <a:r>
              <a:rPr lang="cs-CZ" sz="2000" b="1" dirty="0" err="1" smtClean="0"/>
              <a:t>compartment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where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sleep</a:t>
            </a:r>
            <a:r>
              <a:rPr lang="cs-CZ" sz="2800" b="1" dirty="0" smtClean="0"/>
              <a:t>…</a:t>
            </a:r>
            <a:endParaRPr lang="cs-CZ" sz="2800" b="1" dirty="0"/>
          </a:p>
        </p:txBody>
      </p:sp>
      <p:sp>
        <p:nvSpPr>
          <p:cNvPr id="41" name="Obdélník 40"/>
          <p:cNvSpPr/>
          <p:nvPr/>
        </p:nvSpPr>
        <p:spPr>
          <a:xfrm>
            <a:off x="5940152" y="3501008"/>
            <a:ext cx="320384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Direct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train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940152" y="4221088"/>
            <a:ext cx="3203848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Change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trains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940152" y="5157192"/>
            <a:ext cx="320384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Passenger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train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940152" y="5805264"/>
            <a:ext cx="320384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Fast</a:t>
            </a:r>
            <a:r>
              <a:rPr lang="cs-CZ" sz="2800" b="1" dirty="0" smtClean="0">
                <a:solidFill>
                  <a:srgbClr val="7030A0"/>
                </a:solidFill>
              </a:rPr>
              <a:t>/Express  </a:t>
            </a:r>
            <a:r>
              <a:rPr lang="cs-CZ" sz="2800" b="1" dirty="0" err="1" smtClean="0">
                <a:solidFill>
                  <a:srgbClr val="7030A0"/>
                </a:solidFill>
              </a:rPr>
              <a:t>train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940152" y="6497960"/>
            <a:ext cx="320384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7030A0"/>
                </a:solidFill>
              </a:rPr>
              <a:t>Sleeping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carriage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6" grpId="0" animBg="1"/>
      <p:bldP spid="47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u="sng" dirty="0" smtClean="0"/>
              <a:t>On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ea</a:t>
            </a:r>
            <a:r>
              <a:rPr lang="cs-CZ" b="1" u="sng" dirty="0" smtClean="0"/>
              <a:t>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1027" name="Picture 3" descr="C:\Users\Jirka\AppData\Local\Microsoft\Windows\Temporary Internet Files\Content.IE5\Y2DLRWU8\MP9004027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547664" cy="1031373"/>
          </a:xfrm>
          <a:prstGeom prst="rect">
            <a:avLst/>
          </a:prstGeom>
          <a:noFill/>
        </p:spPr>
      </p:pic>
      <p:pic>
        <p:nvPicPr>
          <p:cNvPr id="1028" name="Picture 4" descr="C:\Users\Jirka\AppData\Local\Microsoft\Windows\Temporary Internet Files\Content.IE5\0XT13VE2\MC9004403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376" y="-531440"/>
            <a:ext cx="1587624" cy="1587624"/>
          </a:xfrm>
          <a:prstGeom prst="rect">
            <a:avLst/>
          </a:prstGeom>
          <a:noFill/>
        </p:spPr>
      </p:pic>
      <p:pic>
        <p:nvPicPr>
          <p:cNvPr id="1030" name="Picture 6" descr="C:\Users\Jirka\AppData\Local\Microsoft\Windows\Temporary Internet Files\Content.IE5\BUUF6DVX\MC9003105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412776"/>
            <a:ext cx="1080120" cy="817711"/>
          </a:xfrm>
          <a:prstGeom prst="rect">
            <a:avLst/>
          </a:prstGeom>
          <a:noFill/>
        </p:spPr>
      </p:pic>
      <p:pic>
        <p:nvPicPr>
          <p:cNvPr id="1032" name="Picture 8" descr="C:\Users\Jirka\AppData\Local\Microsoft\Windows\Temporary Internet Files\Content.IE5\0XT13VE2\MP9002892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1340768"/>
            <a:ext cx="1368152" cy="927376"/>
          </a:xfrm>
          <a:prstGeom prst="rect">
            <a:avLst/>
          </a:prstGeom>
          <a:noFill/>
        </p:spPr>
      </p:pic>
      <p:pic>
        <p:nvPicPr>
          <p:cNvPr id="1033" name="Picture 9" descr="C:\Users\Jirka\AppData\Local\Microsoft\Windows\Temporary Internet Files\Content.IE5\0XT13VE2\MC900440390[2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268760"/>
            <a:ext cx="1587624" cy="1083568"/>
          </a:xfrm>
          <a:prstGeom prst="rect">
            <a:avLst/>
          </a:prstGeom>
          <a:noFill/>
        </p:spPr>
      </p:pic>
      <p:pic>
        <p:nvPicPr>
          <p:cNvPr id="1034" name="Picture 10" descr="C:\Users\Jirka\AppData\Local\Microsoft\Windows\Temporary Internet Files\Content.IE5\4QFRVPZE\MP9004024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1340768"/>
            <a:ext cx="1117898" cy="894318"/>
          </a:xfrm>
          <a:prstGeom prst="rect">
            <a:avLst/>
          </a:prstGeom>
          <a:noFill/>
        </p:spPr>
      </p:pic>
      <p:pic>
        <p:nvPicPr>
          <p:cNvPr id="1035" name="Picture 11" descr="C:\Users\Jirka\AppData\Local\Microsoft\Windows\Temporary Internet Files\Content.IE5\Y2DLRWU8\MP90016397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1340768"/>
            <a:ext cx="1396752" cy="917200"/>
          </a:xfrm>
          <a:prstGeom prst="rect">
            <a:avLst/>
          </a:prstGeom>
          <a:noFill/>
        </p:spPr>
      </p:pic>
      <p:sp>
        <p:nvSpPr>
          <p:cNvPr id="17" name="Vývojový diagram: děrná páska 16"/>
          <p:cNvSpPr/>
          <p:nvPr/>
        </p:nvSpPr>
        <p:spPr>
          <a:xfrm>
            <a:off x="251520" y="3212976"/>
            <a:ext cx="1944216" cy="648072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FERRY</a:t>
            </a:r>
            <a:endParaRPr lang="cs-CZ" sz="2400" b="1" dirty="0"/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1979712" y="3717032"/>
            <a:ext cx="1944216" cy="648072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LIGHTHOUSE</a:t>
            </a:r>
            <a:endParaRPr lang="cs-CZ" sz="2400" b="1" dirty="0"/>
          </a:p>
        </p:txBody>
      </p:sp>
      <p:sp>
        <p:nvSpPr>
          <p:cNvPr id="19" name="Vývojový diagram: děrná páska 18"/>
          <p:cNvSpPr/>
          <p:nvPr/>
        </p:nvSpPr>
        <p:spPr>
          <a:xfrm>
            <a:off x="3563888" y="3068960"/>
            <a:ext cx="1944216" cy="648072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HARBOUR</a:t>
            </a:r>
          </a:p>
          <a:p>
            <a:pPr algn="ctr"/>
            <a:r>
              <a:rPr lang="cs-CZ" sz="2000" b="1" dirty="0" smtClean="0"/>
              <a:t>PORT</a:t>
            </a:r>
            <a:endParaRPr lang="cs-CZ" sz="2000" b="1" dirty="0"/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5364088" y="3573016"/>
            <a:ext cx="1944216" cy="648072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SHIP</a:t>
            </a:r>
            <a:endParaRPr lang="cs-CZ" sz="2800" b="1" dirty="0"/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6804248" y="2924944"/>
            <a:ext cx="1944216" cy="648072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BOAT</a:t>
            </a:r>
            <a:endParaRPr lang="cs-CZ" sz="2400" b="1" dirty="0"/>
          </a:p>
        </p:txBody>
      </p:sp>
      <p:pic>
        <p:nvPicPr>
          <p:cNvPr id="1043" name="Picture 19" descr="C:\Users\Jirka\AppData\Local\Microsoft\Windows\Temporary Internet Files\Content.IE5\0XT13VE2\MP9003992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19864" y="4293096"/>
            <a:ext cx="1224136" cy="815772"/>
          </a:xfrm>
          <a:prstGeom prst="rect">
            <a:avLst/>
          </a:prstGeom>
          <a:noFill/>
        </p:spPr>
      </p:pic>
      <p:sp>
        <p:nvSpPr>
          <p:cNvPr id="31" name="Vývojový diagram: děrná páska 30"/>
          <p:cNvSpPr/>
          <p:nvPr/>
        </p:nvSpPr>
        <p:spPr>
          <a:xfrm>
            <a:off x="179512" y="4365104"/>
            <a:ext cx="1944216" cy="864096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What</a:t>
            </a:r>
            <a:r>
              <a:rPr lang="cs-CZ" sz="2400" b="1" dirty="0" smtClean="0"/>
              <a:t>‘s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this</a:t>
            </a:r>
            <a:r>
              <a:rPr lang="cs-CZ" sz="2400" b="1" dirty="0" smtClean="0"/>
              <a:t> verb?</a:t>
            </a:r>
            <a:endParaRPr lang="cs-CZ" sz="2400" b="1" dirty="0"/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179512" y="4365104"/>
            <a:ext cx="1944216" cy="864096"/>
          </a:xfrm>
          <a:prstGeom prst="flowChartPunchedTap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 SAIL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251520" y="5445224"/>
            <a:ext cx="453650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A </a:t>
            </a:r>
            <a:r>
              <a:rPr lang="cs-CZ" sz="2000" b="1" dirty="0" err="1" smtClean="0">
                <a:solidFill>
                  <a:srgbClr val="002060"/>
                </a:solidFill>
              </a:rPr>
              <a:t>journey</a:t>
            </a:r>
            <a:r>
              <a:rPr lang="cs-CZ" sz="2000" b="1" dirty="0" smtClean="0">
                <a:solidFill>
                  <a:srgbClr val="002060"/>
                </a:solidFill>
              </a:rPr>
              <a:t> by </a:t>
            </a:r>
            <a:r>
              <a:rPr lang="cs-CZ" sz="2000" b="1" dirty="0" err="1" smtClean="0">
                <a:solidFill>
                  <a:srgbClr val="002060"/>
                </a:solidFill>
              </a:rPr>
              <a:t>boat</a:t>
            </a:r>
            <a:r>
              <a:rPr lang="cs-CZ" sz="2000" b="1" dirty="0" smtClean="0">
                <a:solidFill>
                  <a:srgbClr val="002060"/>
                </a:solidFill>
              </a:rPr>
              <a:t>/</a:t>
            </a:r>
            <a:r>
              <a:rPr lang="cs-CZ" sz="2000" b="1" dirty="0" err="1" smtClean="0">
                <a:solidFill>
                  <a:srgbClr val="002060"/>
                </a:solidFill>
              </a:rPr>
              <a:t>ship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is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generally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called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51520" y="6021288"/>
            <a:ext cx="453650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A </a:t>
            </a:r>
            <a:r>
              <a:rPr lang="cs-CZ" sz="2000" b="1" dirty="0" err="1" smtClean="0">
                <a:solidFill>
                  <a:srgbClr val="002060"/>
                </a:solidFill>
              </a:rPr>
              <a:t>journey</a:t>
            </a:r>
            <a:r>
              <a:rPr lang="cs-CZ" sz="2000" b="1" dirty="0" smtClean="0">
                <a:solidFill>
                  <a:srgbClr val="002060"/>
                </a:solidFill>
              </a:rPr>
              <a:t> by a </a:t>
            </a:r>
            <a:r>
              <a:rPr lang="cs-CZ" sz="2000" b="1" dirty="0" err="1" smtClean="0">
                <a:solidFill>
                  <a:srgbClr val="002060"/>
                </a:solidFill>
              </a:rPr>
              <a:t>big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ship</a:t>
            </a:r>
            <a:r>
              <a:rPr lang="cs-CZ" sz="2000" b="1" dirty="0" smtClean="0">
                <a:solidFill>
                  <a:srgbClr val="002060"/>
                </a:solidFill>
              </a:rPr>
              <a:t>/</a:t>
            </a:r>
            <a:r>
              <a:rPr lang="cs-CZ" sz="2000" b="1" dirty="0" err="1" smtClean="0">
                <a:solidFill>
                  <a:srgbClr val="002060"/>
                </a:solidFill>
              </a:rPr>
              <a:t>ferry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where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you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travel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around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seas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is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called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5" name="Vývojový diagram: spojka 34"/>
          <p:cNvSpPr/>
          <p:nvPr/>
        </p:nvSpPr>
        <p:spPr>
          <a:xfrm>
            <a:off x="5076056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36" name="Vývojový diagram: spojka 35"/>
          <p:cNvSpPr/>
          <p:nvPr/>
        </p:nvSpPr>
        <p:spPr>
          <a:xfrm>
            <a:off x="5652120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37" name="Vývojový diagram: spojka 36"/>
          <p:cNvSpPr/>
          <p:nvPr/>
        </p:nvSpPr>
        <p:spPr>
          <a:xfrm>
            <a:off x="6228184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38" name="Vývojový diagram: spojka 37"/>
          <p:cNvSpPr/>
          <p:nvPr/>
        </p:nvSpPr>
        <p:spPr>
          <a:xfrm>
            <a:off x="6804248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39" name="Vývojový diagram: spojka 38"/>
          <p:cNvSpPr/>
          <p:nvPr/>
        </p:nvSpPr>
        <p:spPr>
          <a:xfrm>
            <a:off x="7380312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40" name="Vývojový diagram: spojka 39"/>
          <p:cNvSpPr/>
          <p:nvPr/>
        </p:nvSpPr>
        <p:spPr>
          <a:xfrm>
            <a:off x="7956376" y="5445224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41" name="Vývojový diagram: spojka 40"/>
          <p:cNvSpPr/>
          <p:nvPr/>
        </p:nvSpPr>
        <p:spPr>
          <a:xfrm>
            <a:off x="5076056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42" name="Vývojový diagram: spojka 41"/>
          <p:cNvSpPr/>
          <p:nvPr/>
        </p:nvSpPr>
        <p:spPr>
          <a:xfrm>
            <a:off x="5652120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43" name="Vývojový diagram: spojka 42"/>
          <p:cNvSpPr/>
          <p:nvPr/>
        </p:nvSpPr>
        <p:spPr>
          <a:xfrm>
            <a:off x="6228184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44" name="Vývojový diagram: spojka 43"/>
          <p:cNvSpPr/>
          <p:nvPr/>
        </p:nvSpPr>
        <p:spPr>
          <a:xfrm>
            <a:off x="6804248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45" name="Vývojový diagram: spojka 44"/>
          <p:cNvSpPr/>
          <p:nvPr/>
        </p:nvSpPr>
        <p:spPr>
          <a:xfrm>
            <a:off x="7380312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46" name="Vývojový diagram: spojka 45"/>
          <p:cNvSpPr/>
          <p:nvPr/>
        </p:nvSpPr>
        <p:spPr>
          <a:xfrm>
            <a:off x="7956376" y="6093296"/>
            <a:ext cx="504056" cy="432048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pic>
        <p:nvPicPr>
          <p:cNvPr id="1044" name="Picture 20" descr="C:\Users\Jirka\AppData\Local\Microsoft\Windows\Temporary Internet Files\Content.IE5\4QFRVPZE\MC90043447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21526" y="4941168"/>
            <a:ext cx="922474" cy="650503"/>
          </a:xfrm>
          <a:prstGeom prst="rect">
            <a:avLst/>
          </a:prstGeom>
          <a:noFill/>
        </p:spPr>
      </p:pic>
      <p:pic>
        <p:nvPicPr>
          <p:cNvPr id="1045" name="Picture 21" descr="C:\Users\Jirka\AppData\Local\Microsoft\Windows\Temporary Internet Files\Content.IE5\0XT13VE2\MP900399267[2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75848" y="5946255"/>
            <a:ext cx="1368152" cy="911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1111E-6 C 0.00677 -0.00185 0.00955 -0.00301 0.01424 -0.00949 C 0.01667 -0.01944 0.0191 -0.03032 0.01424 -0.04005 C 0.0132 -0.04236 0.01111 -0.04352 0.0099 -0.0456 C 0.00486 -0.0537 0.01007 -0.05023 0.00278 -0.05324 C -0.00312 -0.05926 -0.00903 -0.06157 -0.0158 -0.06481 C -0.02396 -0.06412 -0.03212 -0.06412 -0.0401 -0.06273 C -0.05399 -0.06042 -0.06684 -0.05231 -0.08003 -0.04745 C -0.08611 -0.04236 -0.09444 -0.03796 -0.10139 -0.03611 C -0.10972 -0.02917 -0.1191 -0.02731 -0.12864 -0.02477 C -0.14427 -0.02546 -0.16076 -0.02176 -0.17569 -0.02847 C -0.19184 -0.03565 -0.20729 -0.04375 -0.22448 -0.04745 C -0.2842 -0.0456 -0.26875 -0.05069 -0.30295 -0.03611 C -0.31024 -0.02639 -0.31719 -0.01528 -0.32569 -0.00764 C -0.35608 -0.00856 -0.37621 -0.00741 -0.40295 -0.01319 C -0.40816 -0.01806 -0.4125 -0.0206 -0.41858 -0.02269 C -0.42048 -0.02407 -0.42222 -0.02569 -0.4243 -0.02662 C -0.42795 -0.02824 -0.43576 -0.03032 -0.43576 -0.03032 C -0.44323 -0.03727 -0.43837 -0.0338 -0.45139 -0.03796 C -0.46319 -0.0419 -0.47552 -0.04653 -0.48715 -0.05139 C -0.51007 -0.05023 -0.5316 -0.05116 -0.55295 -0.0419 C -0.55764 -0.04259 -0.56267 -0.04167 -0.56719 -0.04375 C -0.57587 -0.04769 -0.57812 -0.05579 -0.58576 -0.05903 C -0.58628 -0.05972 -0.59722 -0.07384 -0.59861 -0.07431 C -0.60555 -0.07685 -0.61285 -0.07616 -0.61996 -0.07801 C -0.62969 -0.08056 -0.63698 -0.08426 -0.64722 -0.08565 C -0.67048 -0.08495 -0.69392 -0.08565 -0.71719 -0.0838 C -0.72135 -0.08356 -0.7243 -0.07037 -0.7243 -0.07037 " pathEditMode="relative" ptsTypes="fffffffffffffffffffffffffff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3 -0.02269 -0.00087 -0.01319 -0.00573 -0.0287 C -0.00677 -0.04051 -0.00782 -0.0544 -0.01285 -0.06482 C -0.02709 -0.09421 -0.07257 -0.08866 -0.0915 -0.08958 C -0.1007 -0.09259 -0.11025 -0.08426 -0.11719 -0.09352 C -0.1217 -0.11829 -0.11511 -0.08611 -0.12136 -0.10671 C -0.12275 -0.11111 -0.12309 -0.11574 -0.12431 -0.12014 C -0.125 -0.12269 -0.12622 -0.12523 -0.12709 -0.12778 C -0.1283 -0.13866 -0.13004 -0.15208 -0.13716 -0.1581 C -0.13768 -0.16065 -0.13733 -0.16366 -0.13854 -0.16574 C -0.14618 -0.17732 -0.16285 -0.1794 -0.17292 -0.18102 C -0.17396 -0.18079 -0.1882 -0.18079 -0.19288 -0.17732 C -0.19931 -0.17245 -0.2033 -0.1669 -0.21007 -0.16389 C -0.21875 -0.15602 -0.21702 -0.15857 -0.22292 -0.15069 C -0.225 -0.14792 -0.22882 -0.14051 -0.23143 -0.13912 C -0.23559 -0.13704 -0.24011 -0.13727 -0.24427 -0.13542 C -0.25087 -0.13611 -0.25764 -0.13565 -0.26424 -0.13727 C -0.26823 -0.13819 -0.26893 -0.14931 -0.27136 -0.15255 C -0.27535 -0.15787 -0.28073 -0.1625 -0.28577 -0.16574 C -0.29115 -0.17315 -0.30278 -0.17384 -0.31007 -0.17523 C -0.33681 -0.17176 -0.36025 -0.15787 -0.38577 -0.14861 C -0.40521 -0.14931 -0.42483 -0.15069 -0.44427 -0.15069 C -0.4467 -0.15069 -0.43959 -0.14931 -0.43716 -0.14861 C -0.42865 -0.14653 -0.42309 -0.14491 -0.41424 -0.14491 " pathEditMode="relative" ptsTypes="fffffffffffffffffffffff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C -0.00729 -0.00625 -0.01302 -0.01528 -0.02135 -0.01898 C -0.02916 -0.02894 -0.03072 -0.04607 -0.03576 -0.05903 C -0.0375 -0.0713 -0.03888 -0.08009 -0.03993 -0.09329 C -0.03941 -0.10347 -0.04027 -0.11389 -0.03854 -0.12384 C -0.03802 -0.12732 -0.02968 -0.12894 -0.02847 -0.1294 C -0.01319 -0.13565 -0.02673 -0.13241 -0.00711 -0.13519 C 0.01806 -0.13449 0.04341 -0.13496 0.06858 -0.13334 C 0.07153 -0.1331 0.07709 -0.1294 0.07709 -0.1294 C 0.08559 -0.11875 0.07379 -0.13241 0.08438 -0.12384 C 0.08872 -0.12037 0.08994 -0.1169 0.09566 -0.11412 C 0.104 -0.10324 0.09966 -0.10602 0.10712 -0.10278 C 0.11997 -0.08658 0.14202 -0.09838 0.15712 -0.09908 C 0.17101 -0.10509 0.15 -0.09514 0.1658 -0.10671 C 0.16841 -0.10857 0.17188 -0.10834 0.17431 -0.11042 C 0.18282 -0.11783 0.19289 -0.11968 0.20278 -0.12176 C 0.21667 -0.12107 0.23125 -0.12384 0.24428 -0.11806 C 0.24601 -0.11736 0.24705 -0.11505 0.24862 -0.11412 C 0.25382 -0.11111 0.26042 -0.10949 0.2658 -0.10671 C 0.26928 -0.10185 0.27327 -0.09931 0.27709 -0.09514 C 0.27917 -0.09283 0.28039 -0.08912 0.28282 -0.0875 C 0.28733 -0.08449 0.29375 -0.08334 0.29862 -0.08195 C 0.30487 -0.08264 0.31112 -0.08264 0.31719 -0.0838 C 0.32014 -0.08449 0.3257 -0.0875 0.3257 -0.0875 C 0.33143 -0.09514 0.34046 -0.09699 0.34723 -0.10278 C 0.35921 -0.10139 0.36858 -0.1 0.37865 -0.09144 C 0.38577 -0.09213 0.39306 -0.09167 0.4 -0.09329 C 0.40139 -0.09352 0.40296 -0.09514 0.40296 -0.09699 C 0.40296 -0.09838 0.40105 -0.09699 0.4 -0.09699 " pathEditMode="relative" ptsTypes="ffffffffffffffffffffffffffffA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042 -0.01504 0.0059 0.00718 -0.00712 -0.00578 C -0.0099 -0.00856 -0.01146 -0.01296 -0.01424 -0.01551 C -0.01805 -0.01852 -0.02569 -0.025 -0.02569 -0.025 C -0.03142 -0.0368 -0.02708 -0.0294 -0.04132 -0.04398 L -0.04132 -0.04398 C -0.04983 -0.05972 -0.04514 -0.05393 -0.05417 -0.06296 C -0.05868 -0.07893 -0.06562 -0.09143 -0.07135 -0.10694 C -0.07604 -0.11898 -0.07812 -0.13541 -0.07986 -0.14861 C -0.0809 -0.1662 -0.08264 -0.18264 -0.0842 -0.2 C -0.08246 -0.23935 -0.08663 -0.25671 -0.07274 -0.28426 C -0.07187 -0.28865 -0.07153 -0.29352 -0.06996 -0.29722 C -0.06528 -0.30879 -0.05608 -0.31296 -0.05139 -0.32384 C -0.04757 -0.3331 -0.04462 -0.34444 -0.03993 -0.35277 C -0.03698 -0.35764 -0.03281 -0.36088 -0.02986 -0.36597 C -0.0191 -0.38379 -0.00885 -0.39375 0.00573 -0.40578 C 0.00695 -0.40694 0.00764 -0.40856 0.00868 -0.40995 C 0.01059 -0.4118 0.01233 -0.41389 0.01441 -0.41551 C 0.03281 -0.4287 0.01615 -0.41458 0.03299 -0.42477 C 0.04254 -0.43055 0.04479 -0.43703 0.05573 -0.44213 C 0.06754 -0.45254 0.08333 -0.45393 0.09722 -0.45555 C 0.11337 -0.45717 0.14583 -0.45926 0.14583 -0.45926 C 0.16302 -0.4625 0.18004 -0.46597 0.19722 -0.46875 C 0.21233 -0.46736 0.21667 -0.46805 0.22865 -0.46481 C 0.23958 -0.46227 0.22951 -0.46365 0.24427 -0.45717 C 0.24583 -0.45648 0.25903 -0.4537 0.26007 -0.45347 C 0.27188 -0.44722 0.2842 -0.44421 0.29583 -0.43634 C 0.30764 -0.42824 0.31945 -0.41967 0.33142 -0.41157 C 0.33472 -0.40926 0.33698 -0.40463 0.3401 -0.40231 C 0.35434 -0.39097 0.36892 -0.38194 0.38299 -0.3699 C 0.39358 -0.36088 0.40504 -0.3537 0.4158 -0.3449 C 0.42188 -0.34027 0.42865 -0.33773 0.43438 -0.33171 C 0.44358 -0.32152 0.44948 -0.31203 0.45729 -0.2993 C 0.46736 -0.28287 0.47847 -0.26921 0.48715 -0.25162 C 0.49167 -0.24282 0.49792 -0.23703 0.50156 -0.22685 C 0.50469 -0.21828 0.50608 -0.20879 0.50868 -0.2 C 0.51007 -0.17662 0.51441 -0.15602 0.51858 -0.13333 C 0.52118 -0.08889 0.53212 -0.01828 0.50573 0.01713 C 0.5033 0.0301 0.50625 0.02014 0.49861 0.03218 C 0.49201 0.0426 0.48594 0.05695 0.47726 0.06435 C 0.47083 0.07709 0.4757 0.06875 0.46007 0.08565 C 0.45417 0.09167 0.44809 0.10301 0.44149 0.10857 C 0.41979 0.12593 0.39826 0.1294 0.37431 0.13704 C 0.33785 0.13588 0.29288 0.14167 0.25573 0.1257 C 0.24254 0.10695 0.26476 0.13727 0.24861 0.11991 C 0.23056 0.10023 0.24392 0.11297 0.23576 0.10093 C 0.23299 0.09699 0.22726 0.08935 0.22726 0.08935 C 0.22622 0.08496 0.22587 0.0801 0.22431 0.07593 C 0.22049 0.06598 0.21267 0.0581 0.20868 0.04723 C 0.20434 0.03588 0.20226 0.025 0.19427 0.01713 C 0.19115 0.0044 0.18993 -0.0118 0.18438 -0.02291 C 0.18559 -0.03865 0.18872 -0.0574 0.20156 -0.06296 C 0.20695 -0.06805 0.20729 -0.06967 0.2158 -0.06504 C 0.21736 -0.06412 0.21754 -0.06111 0.21858 -0.05949 C 0.21945 -0.0581 0.22153 -0.05555 0.22153 -0.05555 " pathEditMode="relative" ptsTypes="ffffFfffffffffffffffffffffffffffffffffffffffffffffffffA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C -0.00191 -0.00787 -0.00712 -0.01273 -0.01285 -0.01528 C -0.01337 -0.01713 -0.01337 -0.01944 -0.01424 -0.02106 C -0.01493 -0.02269 -0.01649 -0.02315 -0.01719 -0.02477 C -0.01806 -0.02708 -0.01771 -0.03009 -0.01858 -0.03241 C -0.02014 -0.03657 -0.02431 -0.04398 -0.02431 -0.04398 C -0.02552 -0.05347 -0.02604 -0.06042 -0.03004 -0.06852 C -0.03108 -0.09005 -0.03542 -0.12014 -0.0257 -0.13912 C -0.0224 -0.15278 -0.01788 -0.15926 -0.01007 -0.16968 C -0.00764 -0.17292 -0.00573 -0.17662 -0.00295 -0.17917 C -0.00122 -0.18079 0.00087 -0.18148 0.00278 -0.18287 C 0.00434 -0.18403 0.00573 -0.18542 0.00712 -0.18681 C 0.02951 -0.18519 0.03264 -0.1919 0.04427 -0.17731 C 0.04792 -0.16181 0.04288 -0.18009 0.04861 -0.16759 C 0.05208 -0.15995 0.04948 -0.15949 0.05712 -0.15625 C 0.06076 -0.15139 0.06493 -0.14769 0.06857 -0.14282 C 0.07309 -0.125 0.08368 -0.11343 0.09705 -0.10856 C 0.10451 -0.09931 0.12587 -0.09745 0.13576 -0.09537 C 0.18333 -0.09676 0.2066 -0.09606 0.24705 -0.11065 C 0.2592 -0.11991 0.26875 -0.13148 0.27847 -0.14491 C 0.28455 -0.15324 0.2901 -0.16389 0.29861 -0.16759 C 0.3059 -0.17454 0.31215 -0.17384 0.32135 -0.17523 C 0.33437 -0.17431 0.35 -0.17523 0.36285 -0.16968 C 0.36649 -0.14954 0.36146 -0.17338 0.36719 -0.15625 C 0.37014 -0.14745 0.37031 -0.14097 0.3743 -0.13333 C 0.37621 -0.12546 0.3776 -0.12106 0.38281 -0.1162 C 0.38524 -0.10625 0.38264 -0.11319 0.39132 -0.10301 C 0.40347 -0.08866 0.40555 -0.08773 0.42135 -0.0838 C 0.44687 -0.06435 0.44253 -0.07454 0.48854 -0.07616 C 0.50364 -0.08171 0.48594 -0.07431 0.49861 -0.08194 C 0.50139 -0.08356 0.50712 -0.08588 0.50712 -0.08588 C 0.51371 -0.09444 0.51927 -0.10394 0.52569 -0.1125 C 0.5276 -0.11759 0.52951 -0.12269 0.53142 -0.12778 C 0.53229 -0.13009 0.53437 -0.13148 0.53576 -0.13333 C 0.55451 -0.15833 0.5783 -0.15046 0.60434 -0.15046 " pathEditMode="relative" ptsTypes="ffffffffffffffffffffffffffffffffffA"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C -0.01476 -0.01852 -0.0507 -0.02709 -0.06997 -0.02848 C -0.08229 -0.0294 -0.09479 -0.02963 -0.10712 -0.03033 C -0.11719 -0.02848 -0.12275 -0.02454 -0.13299 -0.02292 C -0.1415 -0.01482 -0.13212 -0.02269 -0.14427 -0.01713 C -0.15104 -0.01412 -0.15747 -0.01042 -0.16459 -0.00764 C -0.17917 -0.00185 -0.19375 0.00648 -0.20886 0.01157 C -0.22604 0.01759 -0.24445 0.01921 -0.26146 0.02662 C -0.27118 0.03541 -0.29393 0.03588 -0.30573 0.03819 C -0.37379 0.03727 -0.42014 0.03565 -0.48143 0.0324 C -0.49757 0.02824 -0.47934 0.03264 -0.50868 0.0287 C -0.52292 0.02685 -0.53559 0.02245 -0.55018 0.02106 C -0.5757 0.00879 -0.64097 0.01898 -0.64584 0.01898 C -0.69011 0.02615 -0.72604 0.02569 -0.77431 0.02662 C -0.79792 0.03518 -0.77813 0.0287 -0.83577 0.0287 " pathEditMode="relative" ptsTypes="ffffffffffffffA">
                                      <p:cBhvr>
                                        <p:cTn id="102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C -0.0158 0.0081 -0.03333 0.00532 -0.05 0.00764 C -0.08646 0.00532 -0.10521 0.00301 -0.13576 -0.00185 C -0.14236 -0.00509 -0.14861 -0.00718 -0.15573 -0.00949 C -0.15764 -0.01018 -0.16146 -0.01134 -0.16146 -0.01134 C -0.1691 -0.01065 -0.17656 -0.01042 -0.1842 -0.00949 C -0.18906 -0.0088 -0.19253 -0.0037 -0.19722 -0.00185 C -0.20451 0.00116 -0.21076 0.00255 -0.21858 0.0037 C -0.22899 0.0088 -0.24045 0.00926 -0.25139 0.01134 C -0.26667 0.01782 -0.27865 0.01435 -0.29566 0.0132 C -0.30451 0.00949 -0.31076 0.00394 -0.31997 0.00185 C -0.33264 -0.01412 -0.35087 -0.00486 -0.36719 -0.00393 C -0.37187 -0.00162 -0.37656 0.00023 -0.38142 0.00185 C -0.38333 0.00324 -0.38524 0.00417 -0.38715 0.00579 C -0.38924 0.00741 -0.3908 0.00972 -0.39288 0.01134 C -0.39774 0.01482 -0.40486 0.01574 -0.41007 0.01713 C -0.43924 0.01505 -0.44826 0.01366 -0.48003 0.01528 C -0.4941 0.01991 -0.50625 0.03009 -0.51997 0.03611 C -0.57205 0.08333 -0.60868 0.04051 -0.65139 0.02662 C -0.67448 0.00695 -0.70573 0.02639 -0.73003 0.03426 C -0.74097 0.04398 -0.73524 0.04259 -0.74722 0.04005 C -0.75469 0.03009 -0.7658 0.01366 -0.77569 0.00949 C -0.79514 0.01227 -0.81337 0.01945 -0.83281 0.02292 C -0.84462 0.025 -0.85503 0.03056 -0.86719 0.03056 " pathEditMode="relative" ptsTypes="fffffffffffffffffffffffA">
                                      <p:cBhvr>
                                        <p:cTn id="205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5.55556E-6 C -0.01337 -0.00069 -0.02674 -0.00045 -0.03993 -0.00207 C -0.04462 -0.00277 -0.04844 -0.0074 -0.05295 -0.00971 C -0.06302 -0.01481 -0.07222 -0.02129 -0.08281 -0.02476 C -0.08594 -0.02754 -0.0882 -0.03194 -0.09149 -0.03448 C -0.09983 -0.04073 -0.11094 -0.04073 -0.11997 -0.04189 C -0.1691 -0.04027 -0.21806 -0.03703 -0.26719 -0.03448 C -0.27656 -0.03101 -0.27483 -0.03078 -0.28854 -0.03448 C -0.29063 -0.03494 -0.29236 -0.03772 -0.29427 -0.03819 C -0.3 -0.03957 -0.30573 -0.03934 -0.31146 -0.04004 C -0.3717 -0.06573 -0.41528 -0.03402 -0.46997 -0.03055 C -0.48663 -0.02939 -0.5033 -0.02939 -0.51997 -0.02869 C -0.54635 -0.01805 -0.52448 -0.02522 -0.56424 -0.02106 C -0.57153 -0.02036 -0.58576 -0.01527 -0.58576 -0.01527 C -0.60469 -0.01643 -0.61597 -0.01851 -0.63281 -0.02291 C -0.64826 -0.03309 -0.63924 -0.02823 -0.64861 -0.0324 C -0.65139 -0.03379 -0.65712 -0.03633 -0.65712 -0.03633 C -0.68854 -0.03564 -0.71997 -0.03564 -0.75139 -0.03448 C -0.75434 -0.03448 -0.76007 -0.0324 -0.76007 -0.0324 " pathEditMode="relative" ptsTypes="ffffffffffffffffffA">
                                      <p:cBhvr>
                                        <p:cTn id="284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8" grpId="0" animBg="1"/>
      <p:bldP spid="19" grpId="0" animBg="1"/>
      <p:bldP spid="20" grpId="0" animBg="1"/>
      <p:bldP spid="21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smtClean="0"/>
              <a:t>On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R</a:t>
            </a:r>
            <a:r>
              <a:rPr lang="cs-CZ" b="1" u="sng" dirty="0" err="1" smtClean="0"/>
              <a:t>oad</a:t>
            </a:r>
            <a:r>
              <a:rPr lang="cs-CZ" b="1" u="sng" dirty="0" smtClean="0"/>
              <a:t>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2050" name="Picture 2" descr="C:\Users\Jirka\AppData\Local\Microsoft\Windows\Temporary Internet Files\Content.IE5\Y2DLRWU8\MP9004424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75656" cy="1052736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BUUF6DVX\MP9004276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0"/>
            <a:ext cx="1547664" cy="1031373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Y2DLRWU8\MP9003859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564904"/>
            <a:ext cx="720080" cy="864096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4QFRVPZE\MC900197622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2492896"/>
            <a:ext cx="858333" cy="923414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0XT13VE2\MC9003907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2636912"/>
            <a:ext cx="1342398" cy="654479"/>
          </a:xfrm>
          <a:prstGeom prst="rect">
            <a:avLst/>
          </a:prstGeom>
          <a:noFill/>
        </p:spPr>
      </p:pic>
      <p:pic>
        <p:nvPicPr>
          <p:cNvPr id="2056" name="Picture 8" descr="C:\Users\Jirka\AppData\Local\Microsoft\Windows\Temporary Internet Files\Content.IE5\4QFRVPZE\MC90005343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2420888"/>
            <a:ext cx="1021840" cy="936104"/>
          </a:xfrm>
          <a:prstGeom prst="rect">
            <a:avLst/>
          </a:prstGeom>
          <a:noFill/>
        </p:spPr>
      </p:pic>
      <p:pic>
        <p:nvPicPr>
          <p:cNvPr id="2057" name="Picture 9" descr="C:\Users\Jirka\AppData\Local\Microsoft\Windows\Temporary Internet Files\Content.IE5\0XT13VE2\MP90044239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96336" y="2564904"/>
            <a:ext cx="1152128" cy="828859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683568" y="1196752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PETROL STATION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339752" y="1196752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TRAFFIC JAM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23928" y="1196752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FLAT TYRE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580112" y="1196752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CROSS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ROAD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36296" y="1196752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TRAFFIC LIGHTS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39552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 DRIVE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195736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BRAKES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923928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TRAFFIC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724128" y="3429000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SPEED LIMIT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452320" y="3429000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MOTORWAY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39552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ŘÍDIT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195736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BRZDY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923928" y="3501008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DOPRAVA,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PROVOZ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724128" y="3429000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OMEZENÁ RYCHLOST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452320" y="3429000"/>
            <a:ext cx="13681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DÁLNICE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7271792" y="3284984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tx1"/>
                </a:solidFill>
              </a:rPr>
              <a:t>What</a:t>
            </a:r>
            <a:r>
              <a:rPr lang="cs-CZ" sz="1400" b="1" dirty="0" smtClean="0">
                <a:solidFill>
                  <a:schemeClr val="tx1"/>
                </a:solidFill>
              </a:rPr>
              <a:t>‘s </a:t>
            </a:r>
            <a:r>
              <a:rPr lang="cs-CZ" sz="1400" b="1" dirty="0" err="1" smtClean="0">
                <a:solidFill>
                  <a:schemeClr val="tx1"/>
                </a:solidFill>
              </a:rPr>
              <a:t>the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name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of</a:t>
            </a:r>
            <a:r>
              <a:rPr lang="cs-CZ" sz="1400" b="1" dirty="0" smtClean="0">
                <a:solidFill>
                  <a:schemeClr val="tx1"/>
                </a:solidFill>
              </a:rPr>
              <a:t> MOTORWAY in </a:t>
            </a:r>
            <a:r>
              <a:rPr lang="cs-CZ" sz="1400" b="1" dirty="0" err="1" smtClean="0">
                <a:solidFill>
                  <a:schemeClr val="tx1"/>
                </a:solidFill>
              </a:rPr>
              <a:t>American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English</a:t>
            </a:r>
            <a:r>
              <a:rPr lang="cs-CZ" sz="1400" b="1" dirty="0" smtClean="0">
                <a:solidFill>
                  <a:schemeClr val="tx1"/>
                </a:solidFill>
              </a:rPr>
              <a:t>?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271792" y="3284984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HIGHWAY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0" y="4293096"/>
            <a:ext cx="5724128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If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drive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too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fast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or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park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where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shouldn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‘t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a 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0" y="4797152"/>
            <a:ext cx="5724128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FF00"/>
                </a:solidFill>
              </a:rPr>
              <a:t>When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you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offer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somebody</a:t>
            </a:r>
            <a:r>
              <a:rPr lang="cs-CZ" b="1" dirty="0" smtClean="0">
                <a:solidFill>
                  <a:srgbClr val="FFFF00"/>
                </a:solidFill>
              </a:rPr>
              <a:t> a drive </a:t>
            </a:r>
            <a:r>
              <a:rPr lang="cs-CZ" b="1" dirty="0" err="1" smtClean="0">
                <a:solidFill>
                  <a:srgbClr val="FFFF00"/>
                </a:solidFill>
              </a:rPr>
              <a:t>home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you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b="1" dirty="0" err="1" smtClean="0">
                <a:solidFill>
                  <a:srgbClr val="FFFF00"/>
                </a:solidFill>
              </a:rPr>
              <a:t>give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him</a:t>
            </a:r>
            <a:r>
              <a:rPr lang="cs-CZ" b="1" dirty="0" smtClean="0">
                <a:solidFill>
                  <a:srgbClr val="FFFF00"/>
                </a:solidFill>
              </a:rPr>
              <a:t>  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0" y="5301208"/>
            <a:ext cx="5724128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>
                    <a:lumMod val="65000"/>
                  </a:schemeClr>
                </a:solidFill>
              </a:rPr>
              <a:t>There</a:t>
            </a:r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</a:rPr>
              <a:t> are </a:t>
            </a:r>
            <a:r>
              <a:rPr lang="cs-CZ" sz="2400" b="1" dirty="0" err="1" smtClean="0">
                <a:solidFill>
                  <a:schemeClr val="bg1">
                    <a:lumMod val="65000"/>
                  </a:schemeClr>
                </a:solidFill>
              </a:rPr>
              <a:t>main</a:t>
            </a:r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1">
                    <a:lumMod val="65000"/>
                  </a:schemeClr>
                </a:solidFill>
              </a:rPr>
              <a:t>roads</a:t>
            </a:r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1">
                    <a:lumMod val="65000"/>
                  </a:schemeClr>
                </a:solidFill>
              </a:rPr>
              <a:t>and</a:t>
            </a:r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endParaRPr lang="cs-CZ" sz="2400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0" y="5877272"/>
            <a:ext cx="5724128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FF00"/>
                </a:solidFill>
              </a:rPr>
              <a:t>When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have</a:t>
            </a:r>
            <a:r>
              <a:rPr lang="cs-CZ" sz="2400" b="1" dirty="0" smtClean="0">
                <a:solidFill>
                  <a:srgbClr val="FFFF00"/>
                </a:solidFill>
              </a:rPr>
              <a:t> no </a:t>
            </a:r>
            <a:r>
              <a:rPr lang="cs-CZ" sz="2400" b="1" dirty="0" err="1" smtClean="0">
                <a:solidFill>
                  <a:srgbClr val="FFFF00"/>
                </a:solidFill>
              </a:rPr>
              <a:t>petrol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have</a:t>
            </a:r>
            <a:r>
              <a:rPr lang="cs-CZ" sz="2400" b="1" dirty="0" smtClean="0">
                <a:solidFill>
                  <a:srgbClr val="FFFF00"/>
                </a:solidFill>
              </a:rPr>
              <a:t> RUN …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724128" y="4293096"/>
            <a:ext cx="3419872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FINE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5724128" y="4797152"/>
            <a:ext cx="341987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LIFT</a:t>
            </a:r>
            <a:endParaRPr lang="cs-CZ" sz="2800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5724128" y="5301208"/>
            <a:ext cx="3419872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MINOR ROADS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5724128" y="5877272"/>
            <a:ext cx="341987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</a:rPr>
              <a:t>OUT OF PETROL</a:t>
            </a:r>
            <a:endParaRPr lang="cs-CZ" sz="2400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0" y="6425952"/>
            <a:ext cx="5724128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your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car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middle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traffic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jam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are 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5724128" y="6425952"/>
            <a:ext cx="3419872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STUCK IN A TRAFFIC JAM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7 C -0.0066 -0.00625 -0.00261 -0.00324 -0.01285 -0.00764 C -0.01789 -0.00972 -0.02223 -0.01435 -0.02709 -0.01713 C -0.04254 -0.02569 -0.05764 -0.03657 -0.07431 -0.04005 C -0.08594 -0.04606 -0.09757 -0.04792 -0.1099 -0.04954 C -0.17223 -0.07616 -0.27327 -0.05417 -0.34705 -0.03819 C -0.40261 -0.03912 -0.44532 -0.03542 -0.49566 -0.04583 C -0.504 -0.04931 -0.51285 -0.04954 -0.52136 -0.05139 C -0.53212 -0.0537 -0.54202 -0.05694 -0.55278 -0.05903 C -0.55816 -0.05995 -0.56337 -0.06181 -0.56858 -0.06296 C -0.57136 -0.06366 -0.57709 -0.06481 -0.57709 -0.06481 " pathEditMode="relative" ptsTypes="ffffffffffA">
                                      <p:cBhvr>
                                        <p:cTn id="1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5.55556E-6 C -0.00434 -0.00532 -0.00885 -0.01087 -0.01441 -0.01319 C -0.0184 -0.01712 -0.02396 -0.02245 -0.02865 -0.02453 C -0.03316 -0.02662 -0.03819 -0.02662 -0.04288 -0.02847 C -0.04913 -0.03101 -0.05503 -0.03402 -0.06146 -0.03611 C -0.10174 -0.03518 -0.13403 -0.03541 -0.17153 -0.02847 C -0.19375 -0.0162 -0.24375 -0.02152 -0.26285 -0.02083 C -0.3309 -0.00347 -0.48628 -0.01898 -0.49427 -0.01898 C -0.51337 -0.02129 -0.5309 -0.02685 -0.55 -0.02847 C -0.56233 -0.03379 -0.5474 -0.02638 -0.55712 -0.03425 C -0.55833 -0.03541 -0.56007 -0.03518 -0.56146 -0.03611 C -0.56424 -0.03773 -0.56962 -0.04351 -0.57153 -0.0456 C -0.57517 -0.06111 -0.5717 -0.04143 -0.57014 -0.05694 C -0.56979 -0.05949 -0.57153 -0.06458 -0.57153 -0.06458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5.18519E-6 C 0.00608 0.00254 0.01147 0.0067 0.01719 0.00948 C 0.03074 0.01619 0.04723 0.01874 0.06147 0.02106 C 0.07605 0.01967 0.08994 0.01735 0.10435 0.01527 C 0.11546 0.0118 0.12605 0.00694 0.13716 0.00393 C 0.14289 -0.00371 0.15226 -0.00695 0.15713 -0.01529 C 0.16164 -0.02293 0.16737 -0.0345 0.17292 -0.04191 C 0.1757 -0.05325 0.17709 -0.06621 0.17865 -0.07802 C 0.17761 -0.08751 0.17779 -0.09746 0.1757 -0.10672 C 0.17483 -0.11112 0.17327 -0.11691 0.16997 -0.11806 C 0.1606 -0.12107 0.15105 -0.12732 0.1415 -0.12941 C 0.13577 -0.1308 0.12431 -0.13334 0.12431 -0.13334 C 0.11667 -0.13265 0.10886 -0.13311 0.1014 -0.13149 C 0.09341 -0.12964 0.08594 -0.12223 0.07865 -0.11806 C 0.07379 -0.11181 0.06893 -0.10695 0.06285 -0.10279 C 0.05799 -0.09306 0.05504 -0.08218 0.05001 -0.07246 C 0.04914 -0.06853 0.0481 -0.06482 0.04723 -0.06089 C 0.04688 -0.05927 0.04497 -0.05857 0.04428 -0.05718 C 0.04393 -0.05672 0.04428 -0.05603 0.04428 -0.05533 " pathEditMode="relative" ptsTypes="ffffffffffffffffffA">
                                      <p:cBhvr>
                                        <p:cTn id="3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C 0.00121 -0.01181 0.00104 -0.01736 0.00573 -0.02662 C 0.01389 -0.06042 0.05121 -0.07083 0.0743 -0.07245 C 0.08767 -0.07338 0.10104 -0.07361 0.11441 -0.07431 C 0.13767 -0.07361 0.16111 -0.07431 0.18437 -0.07245 C 0.18645 -0.07222 0.18802 -0.06921 0.1901 -0.06852 C 0.24757 -0.05046 0.18958 -0.07315 0.22864 -0.05718 C 0.23246 -0.05556 0.2401 -0.05347 0.2401 -0.05347 C 0.24618 -0.04931 0.25034 -0.04769 0.25711 -0.04583 C 0.26007 -0.04398 0.26267 -0.04144 0.26579 -0.04005 C 0.27239 -0.03704 0.28576 -0.03241 0.28576 -0.03241 C 0.30573 -0.01458 0.28402 -0.03171 0.30156 -0.02292 C 0.30885 -0.01921 0.3151 -0.01227 0.32291 -0.00949 C 0.32847 -0.00486 0.33211 -0.00023 0.33854 0.00185 C 0.35573 0.01991 0.37621 0.02616 0.39583 0.03796 C 0.40104 0.04097 0.40659 0.04792 0.41145 0.05139 C 0.43316 0.06713 0.45486 0.08495 0.47725 0.09907 C 0.4809 0.10139 0.48489 0.10231 0.48854 0.10463 C 0.50746 0.11736 0.52586 0.13241 0.54722 0.13704 C 0.56319 0.14792 0.56059 0.14792 0.59288 0.13889 C 0.59687 0.13773 0.59861 0.13148 0.60156 0.12755 C 0.60347 0.125 0.60711 0.11991 0.60711 0.11991 C 0.60764 0.11806 0.60833 0.1162 0.60868 0.11435 C 0.60937 0.11111 0.60937 0.10787 0.61007 0.10463 C 0.61076 0.10185 0.61215 0.09954 0.61284 0.09699 C 0.61354 0.09468 0.61389 0.09213 0.61441 0.08958 C 0.61232 0.0537 0.61579 0.03727 0.59861 0.01528 C 0.5967 0.00741 0.5927 0.00556 0.58854 -2.59259E-6 C 0.57465 -0.01852 0.57014 -0.02454 0.55 -0.0287 C 0.53125 -0.02616 0.51875 -0.02315 0.50156 -0.01898 C 0.47812 -0.01968 0.43142 0.00255 0.43142 -0.0287 " pathEditMode="relative" ptsTypes="ffffffffffffffffffffffffffffffA">
                                      <p:cBhvr>
                                        <p:cTn id="4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5.55556E-6 C 0.0066 -0.04839 0.03473 -0.0588 0.06719 -0.07038 C 0.0908 -0.07871 0.1125 -0.08403 0.13716 -0.08751 C 0.1573 -0.09028 0.14514 -0.08797 0.16146 -0.09144 C 0.22761 -0.09005 0.29393 -0.09005 0.36007 -0.08751 C 0.36893 -0.08727 0.38125 -0.06575 0.38872 -0.06089 C 0.41146 -0.04653 0.43681 -0.03959 0.46146 -0.03426 C 0.48351 -0.02223 0.50487 -0.02084 0.52865 -0.01899 C 0.56042 -0.01227 0.54671 -0.01436 0.57014 -0.01135 C 0.58681 -0.00394 0.60556 -0.00371 0.62292 -5.55556E-6 C 0.63941 0.00347 0.65469 0.00624 0.67153 0.00763 C 0.69445 0.01504 0.71806 0.01597 0.7415 0.01712 C 0.7665 0.02129 0.7816 0.02036 0.81007 0.01921 C 0.8158 0.01712 0.82136 0.01504 0.82726 0.01342 C 0.84775 -0.00325 0.87431 -0.01251 0.88872 -0.03982 C 0.88525 -0.07501 0.89028 -0.07014 0.87014 -0.07431 C 0.84827 -0.07292 0.82622 -0.07269 0.80434 -0.07038 C 0.79792 -0.06968 0.79306 -0.05973 0.78716 -0.05718 C 0.77934 -0.04607 0.79514 -0.04954 0.79862 -0.04954 " pathEditMode="relative" ptsTypes="ffffffffffffffffffA">
                                      <p:cBhvr>
                                        <p:cTn id="5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93" decel="100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193" decel="100000"/>
                                        <p:tgtEl>
                                          <p:spTgt spid="3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9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0" dur="193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1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2" dur="193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3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93" decel="100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193" decel="100000"/>
                                        <p:tgtEl>
                                          <p:spTgt spid="3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0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1" dur="193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2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93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4" dur="308" accel="100000" fill="hold">
                                          <p:stCondLst>
                                            <p:cond delay="193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7" grpId="1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Being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Abroad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1026" name="Picture 2" descr="C:\Users\Jirka\AppData\Local\Microsoft\Windows\Temporary Internet Files\Content.IE5\4QFRVPZE\MP90044245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43860" cy="896963"/>
          </a:xfrm>
          <a:prstGeom prst="rect">
            <a:avLst/>
          </a:prstGeom>
          <a:noFill/>
        </p:spPr>
      </p:pic>
      <p:pic>
        <p:nvPicPr>
          <p:cNvPr id="1027" name="Picture 3" descr="C:\Users\Jirka\AppData\Local\Microsoft\Windows\Temporary Internet Files\Content.IE5\Y2DLRWU8\MC9004247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7700" y="0"/>
            <a:ext cx="876300" cy="873125"/>
          </a:xfrm>
          <a:prstGeom prst="rect">
            <a:avLst/>
          </a:prstGeom>
          <a:noFill/>
        </p:spPr>
      </p:pic>
      <p:sp>
        <p:nvSpPr>
          <p:cNvPr id="6" name="Mrak 5"/>
          <p:cNvSpPr/>
          <p:nvPr/>
        </p:nvSpPr>
        <p:spPr>
          <a:xfrm>
            <a:off x="323528" y="1196752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ABROAD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67544" y="2420888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CUSTOMS</a:t>
            </a:r>
            <a:endParaRPr lang="cs-CZ" sz="2000" b="1" dirty="0"/>
          </a:p>
        </p:txBody>
      </p:sp>
      <p:sp>
        <p:nvSpPr>
          <p:cNvPr id="8" name="Mrak 7"/>
          <p:cNvSpPr/>
          <p:nvPr/>
        </p:nvSpPr>
        <p:spPr>
          <a:xfrm>
            <a:off x="323528" y="3861048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CHECK-IN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395536" y="5301208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VISA</a:t>
            </a:r>
            <a:endParaRPr lang="cs-CZ" sz="2000" b="1" dirty="0"/>
          </a:p>
        </p:txBody>
      </p:sp>
      <p:sp>
        <p:nvSpPr>
          <p:cNvPr id="10" name="Mrak 9"/>
          <p:cNvSpPr/>
          <p:nvPr/>
        </p:nvSpPr>
        <p:spPr>
          <a:xfrm>
            <a:off x="6444208" y="1124744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BORDER</a:t>
            </a:r>
            <a:endParaRPr lang="cs-CZ" sz="2000" b="1" dirty="0"/>
          </a:p>
        </p:txBody>
      </p:sp>
      <p:sp>
        <p:nvSpPr>
          <p:cNvPr id="11" name="Mrak 10"/>
          <p:cNvSpPr/>
          <p:nvPr/>
        </p:nvSpPr>
        <p:spPr>
          <a:xfrm>
            <a:off x="6660232" y="2492896"/>
            <a:ext cx="2232248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70C0"/>
                </a:solidFill>
              </a:rPr>
              <a:t>IMMIGRATION OFFICER</a:t>
            </a: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6516216" y="3933056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PASSPORT CONTROL</a:t>
            </a:r>
            <a:endParaRPr lang="cs-CZ" b="1" dirty="0"/>
          </a:p>
        </p:txBody>
      </p:sp>
      <p:sp>
        <p:nvSpPr>
          <p:cNvPr id="13" name="Mrak 12"/>
          <p:cNvSpPr/>
          <p:nvPr/>
        </p:nvSpPr>
        <p:spPr>
          <a:xfrm>
            <a:off x="6804248" y="5157192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EXCHANGE OFFICE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Jirka\AppData\Local\Microsoft\Windows\Temporary Internet Files\Content.IE5\Y2DLRWU8\MC9004112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052736"/>
            <a:ext cx="1252736" cy="1156820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4QFRVPZE\MC9003834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636912"/>
            <a:ext cx="1153055" cy="1212780"/>
          </a:xfrm>
          <a:prstGeom prst="rect">
            <a:avLst/>
          </a:prstGeom>
          <a:noFill/>
        </p:spPr>
      </p:pic>
      <p:pic>
        <p:nvPicPr>
          <p:cNvPr id="1030" name="Picture 6" descr="C:\Users\Jirka\AppData\Local\Microsoft\Windows\Temporary Internet Files\Content.IE5\BUUF6DVX\MP90040373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077072"/>
            <a:ext cx="820283" cy="1025604"/>
          </a:xfrm>
          <a:prstGeom prst="rect">
            <a:avLst/>
          </a:prstGeom>
          <a:noFill/>
        </p:spPr>
      </p:pic>
      <p:pic>
        <p:nvPicPr>
          <p:cNvPr id="1032" name="Picture 8" descr="C:\Users\Jirka\AppData\Local\Microsoft\Windows\Temporary Internet Files\Content.IE5\0XT13VE2\MC9000307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5445224"/>
            <a:ext cx="1099335" cy="1099335"/>
          </a:xfrm>
          <a:prstGeom prst="rect">
            <a:avLst/>
          </a:prstGeom>
          <a:noFill/>
        </p:spPr>
      </p:pic>
      <p:sp>
        <p:nvSpPr>
          <p:cNvPr id="20" name="Mrak 19"/>
          <p:cNvSpPr/>
          <p:nvPr/>
        </p:nvSpPr>
        <p:spPr>
          <a:xfrm>
            <a:off x="323528" y="1196752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 ZAHRANIČÍ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467544" y="2420888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CELNICE</a:t>
            </a:r>
            <a:endParaRPr lang="cs-CZ" sz="2000" b="1" dirty="0"/>
          </a:p>
        </p:txBody>
      </p:sp>
      <p:sp>
        <p:nvSpPr>
          <p:cNvPr id="22" name="Mrak 21"/>
          <p:cNvSpPr/>
          <p:nvPr/>
        </p:nvSpPr>
        <p:spPr>
          <a:xfrm>
            <a:off x="323528" y="3861048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ODBAVENÍ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395536" y="5301208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VÍZUM</a:t>
            </a:r>
            <a:endParaRPr lang="cs-CZ" sz="2000" b="1" dirty="0"/>
          </a:p>
        </p:txBody>
      </p:sp>
      <p:sp>
        <p:nvSpPr>
          <p:cNvPr id="24" name="Mrak 23"/>
          <p:cNvSpPr/>
          <p:nvPr/>
        </p:nvSpPr>
        <p:spPr>
          <a:xfrm>
            <a:off x="6444208" y="1124744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HRANICE</a:t>
            </a:r>
            <a:endParaRPr lang="cs-CZ" sz="2000" b="1" dirty="0"/>
          </a:p>
        </p:txBody>
      </p:sp>
      <p:sp>
        <p:nvSpPr>
          <p:cNvPr id="25" name="Mrak 24"/>
          <p:cNvSpPr/>
          <p:nvPr/>
        </p:nvSpPr>
        <p:spPr>
          <a:xfrm>
            <a:off x="6660232" y="2492896"/>
            <a:ext cx="2232248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IMIGRAČNÍ ÚŘEDNÍK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6516216" y="3933056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PASOVÁ KONTROLA</a:t>
            </a:r>
            <a:endParaRPr lang="cs-CZ" b="1" dirty="0"/>
          </a:p>
        </p:txBody>
      </p:sp>
      <p:sp>
        <p:nvSpPr>
          <p:cNvPr id="27" name="Mrak 26"/>
          <p:cNvSpPr/>
          <p:nvPr/>
        </p:nvSpPr>
        <p:spPr>
          <a:xfrm>
            <a:off x="6804248" y="5157192"/>
            <a:ext cx="2016224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SMĚNÁRNA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6876256" y="5157192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MĚNA?</a:t>
            </a:r>
            <a:endParaRPr lang="cs-CZ" sz="2000" b="1" dirty="0"/>
          </a:p>
        </p:txBody>
      </p:sp>
      <p:sp>
        <p:nvSpPr>
          <p:cNvPr id="29" name="Mrak 28"/>
          <p:cNvSpPr/>
          <p:nvPr/>
        </p:nvSpPr>
        <p:spPr>
          <a:xfrm>
            <a:off x="6876256" y="5157192"/>
            <a:ext cx="2016224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CURRENCY</a:t>
            </a:r>
            <a:endParaRPr lang="cs-CZ" b="1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179512" y="1117364"/>
            <a:ext cx="576064" cy="57841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6300192" y="1050390"/>
            <a:ext cx="576064" cy="57841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70C0"/>
                </a:solidFill>
              </a:rPr>
              <a:t>2</a:t>
            </a:r>
            <a:r>
              <a:rPr lang="cs-CZ" sz="2000" b="1" dirty="0" smtClean="0">
                <a:solidFill>
                  <a:srgbClr val="0070C0"/>
                </a:solidFill>
              </a:rPr>
              <a:t>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1" name="Vývojový diagram: spojnice 30"/>
          <p:cNvSpPr/>
          <p:nvPr/>
        </p:nvSpPr>
        <p:spPr>
          <a:xfrm>
            <a:off x="319724" y="2379504"/>
            <a:ext cx="576064" cy="57841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3.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2" name="Vývojový diagram: spojnice 31"/>
          <p:cNvSpPr/>
          <p:nvPr/>
        </p:nvSpPr>
        <p:spPr>
          <a:xfrm>
            <a:off x="6516216" y="2379504"/>
            <a:ext cx="576064" cy="57841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4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3" name="Vývojový diagram: spojnice 32"/>
          <p:cNvSpPr/>
          <p:nvPr/>
        </p:nvSpPr>
        <p:spPr>
          <a:xfrm>
            <a:off x="179512" y="3705380"/>
            <a:ext cx="576064" cy="57841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6372200" y="3812768"/>
            <a:ext cx="576064" cy="57841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70C0"/>
                </a:solidFill>
              </a:rPr>
              <a:t>6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5" name="Vývojový diagram: spojnice 34"/>
          <p:cNvSpPr/>
          <p:nvPr/>
        </p:nvSpPr>
        <p:spPr>
          <a:xfrm>
            <a:off x="293681" y="5157192"/>
            <a:ext cx="576064" cy="57841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7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6" name="Vývojový diagram: spojnice 35"/>
          <p:cNvSpPr/>
          <p:nvPr/>
        </p:nvSpPr>
        <p:spPr>
          <a:xfrm>
            <a:off x="6516216" y="5102676"/>
            <a:ext cx="576064" cy="57841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8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b="1" u="sng" dirty="0" err="1" smtClean="0"/>
              <a:t>Accidents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2050" name="Picture 2" descr="C:\Users\Jirka\AppData\Local\Microsoft\Windows\Temporary Internet Files\Content.IE5\Y2DLRWU8\MC900153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75961" y="0"/>
            <a:ext cx="1268039" cy="1250161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BUUF6DVX\MC9004257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189578" cy="1028824"/>
          </a:xfrm>
          <a:prstGeom prst="rect">
            <a:avLst/>
          </a:prstGeom>
          <a:noFill/>
        </p:spPr>
      </p:pic>
      <p:pic>
        <p:nvPicPr>
          <p:cNvPr id="2052" name="Picture 4" descr="C:\Users\Jirka\AppData\Local\Microsoft\Windows\Temporary Internet Files\Content.IE5\4QFRVPZE\MC900413508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492896"/>
            <a:ext cx="1125619" cy="742264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BUUF6DVX\MC90041250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645024"/>
            <a:ext cx="936104" cy="900074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0XT13VE2\MC9003583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484784"/>
            <a:ext cx="770384" cy="770769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Y2DLRWU8\MP90043848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3645024"/>
            <a:ext cx="941828" cy="792088"/>
          </a:xfrm>
          <a:prstGeom prst="rect">
            <a:avLst/>
          </a:prstGeom>
          <a:noFill/>
        </p:spPr>
      </p:pic>
      <p:pic>
        <p:nvPicPr>
          <p:cNvPr id="2056" name="Picture 8" descr="C:\Users\Jirka\AppData\Local\Microsoft\Windows\Temporary Internet Files\Content.IE5\Y2DLRWU8\MP90040217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1556792"/>
            <a:ext cx="942608" cy="754086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611560" y="5301208"/>
            <a:ext cx="1512168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CRASH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339752" y="5877272"/>
            <a:ext cx="1512168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EMERGENCY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707904" y="5301208"/>
            <a:ext cx="18002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CALL AN AMBULANCE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364088" y="5877272"/>
            <a:ext cx="1512168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LIFE JACKET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876256" y="5229200"/>
            <a:ext cx="1512168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LIFEBOAT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6296E-6 C 0.00105 -0.00833 0.00174 -0.01666 0.00296 -0.025 C 0.00365 -0.02893 0.00504 -0.0324 0.00573 -0.03634 C 0.00973 -0.06041 0.00539 -0.07916 0.02292 -0.09351 C 0.02674 -0.10115 0.02917 -0.10301 0.03577 -0.10486 C 0.03716 -0.10694 0.03837 -0.10926 0.04011 -0.11088 C 0.04462 -0.11389 0.05434 -0.11805 0.05434 -0.11805 C 0.05782 -0.12314 0.06216 -0.12662 0.0658 -0.13148 C 0.06893 -0.13564 0.07119 -0.14074 0.07431 -0.1449 C 0.07778 -0.1493 0.08212 -0.15208 0.08577 -0.15625 C 0.08803 -0.15902 0.08924 -0.16319 0.0915 -0.16574 C 0.09358 -0.16805 0.09636 -0.16921 0.09862 -0.17152 C 0.1007 -0.17384 0.10244 -0.17662 0.10434 -0.17916 C 0.10625 -0.18657 0.11059 -0.18981 0.11424 -0.19629 C 0.11598 -0.20486 0.11754 -0.21226 0.11858 -0.22106 C 0.11806 -0.2324 0.11858 -0.24398 0.11719 -0.25532 C 0.1158 -0.26713 0.10851 -0.2831 0.10434 -0.29351 C 0.09636 -0.31296 0.10521 -0.29398 0.1 -0.31064 C 0.09167 -0.33703 0.10209 -0.29652 0.09566 -0.32199 C 0.0948 -0.32569 0.09497 -0.33032 0.09289 -0.33333 C 0.08612 -0.34282 0.08507 -0.35254 0.08004 -0.36203 C 0.07587 -0.36967 0.07136 -0.37476 0.06719 -0.38287 C 0.06476 -0.38773 0.05834 -0.39259 0.05573 -0.39629 C 0.05452 -0.39791 0.054 -0.40023 0.05296 -0.40208 C 0.04914 -0.40856 0.04184 -0.41389 0.03716 -0.41921 C 0.03542 -0.42129 0.03351 -0.42314 0.03143 -0.42476 C 0.02778 -0.42754 0.01997 -0.4324 0.01997 -0.4324 C 0.01424 -0.44051 0.02014 -0.4331 0.00851 -0.44189 C -0.00816 -0.45439 0.00278 -0.44861 -0.00711 -0.45347 C -0.00902 -0.45532 -0.01076 -0.4574 -0.01284 -0.45902 C -0.01423 -0.45995 -0.01597 -0.45995 -0.01718 -0.46111 C -0.02222 -0.46551 -0.02656 -0.47152 -0.03142 -0.47615 L -0.03142 -0.47615 C -0.03975 -0.48194 -0.04774 -0.48889 -0.05572 -0.49537 C -0.06267 -0.50115 -0.06684 -0.50902 -0.0743 -0.51435 C -0.0835 -0.52083 -0.09461 -0.52523 -0.10434 -0.52963 C -0.1059 -0.53032 -0.10694 -0.5324 -0.1085 -0.53333 C -0.12378 -0.54282 -0.14079 -0.55416 -0.15711 -0.56018 C -0.16614 -0.56782 -0.18628 -0.57152 -0.19704 -0.57338 C -0.21111 -0.57939 -0.21944 -0.57662 -0.23576 -0.57523 C -0.25399 -0.56342 -0.26718 -0.54236 -0.28003 -0.52199 C -0.28489 -0.51435 -0.29149 -0.5074 -0.29566 -0.49907 C -0.30381 -0.4824 -0.29131 -0.50115 -0.30572 -0.48194 C -0.30954 -0.47152 -0.31475 -0.4625 -0.31996 -0.45347 C -0.32239 -0.44305 -0.32552 -0.4331 -0.32847 -0.42291 C -0.32725 -0.40439 -0.32951 -0.38356 -0.32135 -0.36759 C -0.31909 -0.35833 -0.31388 -0.35277 -0.30989 -0.3449 C -0.30034 -0.32615 -0.28819 -0.30625 -0.27135 -0.29907 C -0.26163 -0.29027 -0.26614 -0.29282 -0.2585 -0.28958 C -0.24774 -0.28009 -0.2309 -0.27777 -0.21857 -0.27615 C -0.2 -0.26828 -0.19097 -0.28078 -0.17708 -0.28588 C -0.17569 -0.28703 -0.17447 -0.28865 -0.17291 -0.28958 C -0.17118 -0.29051 -0.16892 -0.29004 -0.16718 -0.29143 C -0.16388 -0.29398 -0.16163 -0.29814 -0.1585 -0.30092 C -0.15503 -0.3081 -0.15052 -0.31319 -0.14704 -0.32014 C -0.1434 -0.33495 -0.14027 -0.34861 -0.1342 -0.36203 C -0.13142 -0.38055 -0.13038 -0.39884 -0.12708 -0.41713 C -0.125 -0.4456 -0.11579 -0.48657 -0.13281 -0.50856 C -0.13958 -0.52615 -0.15173 -0.54004 -0.16423 -0.55046 C -0.18506 -0.56759 -0.20781 -0.5831 -0.23281 -0.5868 C -0.24409 -0.58842 -0.26892 -0.58981 -0.27847 -0.59051 C -0.28663 -0.59259 -0.2934 -0.59745 -0.30138 -0.6 C -0.31284 -0.59884 -0.32447 -0.59907 -0.33576 -0.59629 C -0.33819 -0.59583 -0.33923 -0.59189 -0.34149 -0.59051 C -0.34375 -0.58912 -0.34618 -0.58935 -0.34861 -0.58865 C -0.3559 -0.58055 -0.36232 -0.57361 -0.37135 -0.56967 C -0.37274 -0.56782 -0.37395 -0.56551 -0.37569 -0.56389 C -0.37743 -0.56226 -0.37986 -0.56203 -0.38142 -0.56018 C -0.38767 -0.55324 -0.39097 -0.54004 -0.39566 -0.53148 C -0.39756 -0.52384 -0.40156 -0.51805 -0.40434 -0.51064 C -0.40798 -0.50115 -0.40711 -0.48912 -0.41145 -0.48009 C -0.41232 -0.47824 -0.41354 -0.47639 -0.41423 -0.4743 C -0.41493 -0.47245 -0.41493 -0.47037 -0.41562 -0.46875 C -0.41753 -0.46435 -0.42066 -0.46134 -0.42291 -0.45717 C -0.42673 -0.45 -0.42951 -0.4449 -0.43576 -0.44189 C -0.45312 -0.42314 -0.47552 -0.42176 -0.49704 -0.41921 C -0.5151 -0.4199 -0.53333 -0.41944 -0.55138 -0.42106 C -0.55642 -0.42152 -0.56284 -0.43426 -0.56284 -0.43426 C -0.56545 -0.44467 -0.56996 -0.45347 -0.56996 -0.46481 " pathEditMode="relative" ptsTypes="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4444E-6 C 0.004 -0.02731 0.00799 -0.06296 -0.00156 -0.08773 C -0.00312 -0.09884 -0.00625 -0.1044 -0.01007 -0.11435 C -0.01319 -0.12222 -0.01423 -0.13125 -0.01719 -0.13912 C -0.021 -0.14907 -0.02222 -0.14907 -0.02725 -0.1581 C -0.03125 -0.16528 -0.03333 -0.17222 -0.0401 -0.17523 C -0.0467 -0.1868 -0.05573 -0.19491 -0.0658 -0.2 C -0.06962 -0.20555 -0.07326 -0.20903 -0.07864 -0.21134 C -0.0875 -0.21944 -0.09653 -0.21944 -0.10729 -0.22106 C -0.13021 -0.21968 -0.15312 -0.21944 -0.17587 -0.21713 C -0.1908 -0.21574 -0.20191 -0.20069 -0.2158 -0.1963 C -0.22534 -0.18356 -0.23611 -0.17292 -0.24583 -0.15995 C -0.25729 -0.14468 -0.26493 -0.12569 -0.2743 -0.10856 C -0.28281 -0.09305 -0.27916 -0.10185 -0.28715 -0.08958 C -0.29635 -0.07569 -0.30503 -0.0537 -0.31857 -0.04768 C -0.3283 -0.03472 -0.31406 -0.05255 -0.32587 -0.0419 C -0.3276 -0.04051 -0.32847 -0.03773 -0.33003 -0.03611 C -0.33732 -0.02917 -0.34635 -0.02245 -0.35434 -0.01713 C -0.36719 -0.00856 -0.38021 -0.00278 -0.39288 0.00579 C -0.40382 0.0044 -0.41493 0.0044 -0.42587 0.00185 C -0.4335 -4.44444E-6 -0.44253 -0.01597 -0.44722 -0.02292 C -0.45364 -0.03264 -0.4658 -0.04491 -0.47153 -0.05139 C -0.48003 -0.06088 -0.48732 -0.07245 -0.49583 -0.08194 C -0.50607 -0.09329 -0.51666 -0.10555 -0.52725 -0.1162 C -0.54705 -0.13634 -0.58298 -0.1493 -0.60729 -0.1544 C -0.61823 -0.1537 -0.62916 -0.15347 -0.6401 -0.15231 C -0.64687 -0.15162 -0.65243 -0.14375 -0.65868 -0.14097 C -0.66389 -0.13032 -0.67587 -0.12338 -0.68003 -0.1125 C -0.68333 -0.10417 -0.68628 -0.09653 -0.68871 -0.08773 C -0.68958 -0.08079 -0.69149 -0.05856 -0.69444 -0.05347 C -0.70312 -0.03796 -0.69809 -0.04699 -0.70729 -0.0419 C -0.72673 -0.03102 -0.70989 -0.03542 -0.73142 -0.03241 C -0.746 -0.02778 -0.75833 -0.03449 -0.77153 -0.04005 C -0.77986 -0.05116 -0.78889 -0.06134 -0.79722 -0.07245 C -0.80034 -0.07662 -0.80121 -0.08333 -0.80434 -0.08773 C -0.80781 -0.10116 -0.80573 -0.0956 -0.81007 -0.10486 C -0.8118 -0.11713 -0.81493 -0.12893 -0.81719 -0.14097 C -0.81788 -0.17199 -0.82639 -0.23611 -0.81007 -0.26481 C -0.80677 -0.2787 -0.81163 -0.26273 -0.80434 -0.2743 C -0.80295 -0.27639 -0.80295 -0.27986 -0.80156 -0.28194 C -0.79844 -0.28704 -0.79236 -0.29051 -0.78871 -0.29537 C -0.78698 -0.29768 -0.78611 -0.30069 -0.78437 -0.30278 C -0.78229 -0.30509 -0.7743 -0.30926 -0.77153 -0.31042 C -0.7625 -0.32245 -0.74062 -0.32292 -0.73003 -0.32384 C -0.71788 -0.32222 -0.70868 -0.32384 -0.69861 -0.31805 C -0.68281 -0.30903 -0.67239 -0.28981 -0.65868 -0.27801 C -0.65503 -0.275 -0.65087 -0.27338 -0.64722 -0.2706 C -0.6401 -0.26528 -0.63576 -0.2581 -0.62864 -0.25347 C -0.62482 -0.2456 -0.61302 -0.23426 -0.61302 -0.23426 C -0.60399 -0.21018 -0.60191 -0.18518 -0.59583 -0.15995 C -0.5967 -0.125 -0.59288 -0.10046 -0.61007 -0.07616 C -0.6125 -0.06667 -0.61875 -0.05833 -0.62587 -0.05532 C -0.6283 -0.05301 -0.63021 -0.0493 -0.63298 -0.04768 C -0.64184 -0.04282 -0.65364 -0.04167 -0.66302 -0.04005 C -0.67569 -0.03588 -0.68889 -0.0375 -0.70156 -0.03426 C -0.70486 -0.03333 -0.70816 -0.03333 -0.71146 -0.03241 C -0.71528 -0.03148 -0.72291 -0.0287 -0.72291 -0.0287 " pathEditMode="relative" ptsTypes="ffffffffffff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C -0.01319 -0.00254 -0.00816 -0.00162 -0.01719 -0.00949 C -0.02135 -0.01805 -0.02604 -0.02708 -0.03142 -0.03426 C -0.03733 -0.0625 -0.04896 -0.08611 -0.05851 -0.11227 C -0.06042 -0.12338 -0.06372 -0.13356 -0.0658 -0.14467 C -0.06684 -0.14977 -0.06858 -0.15995 -0.06858 -0.15995 C -0.06788 -0.19352 -0.07309 -0.22847 -0.05851 -0.25717 C -0.05503 -0.27106 -0.04462 -0.28148 -0.03715 -0.29143 C -0.03542 -0.29375 -0.03455 -0.29699 -0.03281 -0.29907 C -0.02969 -0.30278 -0.02031 -0.30764 -0.01719 -0.31041 C -0.00174 -0.32361 0.00885 -0.32824 0.02569 -0.33703 C 0.03056 -0.33958 0.0349 -0.34398 0.03993 -0.34653 C 0.07153 -0.3625 0.10521 -0.37083 0.13854 -0.37523 C 0.15313 -0.3794 0.16788 -0.38032 0.18281 -0.38287 C 0.22674 -0.39074 0.17396 -0.38241 0.21146 -0.39051 C 0.2309 -0.39467 0.25017 -0.39514 0.26997 -0.39606 C 0.49878 -0.39305 0.72344 -0.38495 0.95139 -0.38287 C 0.92986 -0.38217 0.90851 -0.38217 0.88715 -0.38102 C 0.8776 -0.38055 0.86788 -0.375 0.85851 -0.37338 C 0.82934 -0.36828 0.80052 -0.3618 0.77118 -0.3581 C 0.75851 -0.35463 0.74531 -0.35301 0.73281 -0.34861 C 0.70851 -0.34004 0.68663 -0.32477 0.66285 -0.31435 C 0.65608 -0.3081 0.64931 -0.3044 0.64149 -0.30092 C 0.61962 -0.27801 0.6474 -0.30578 0.62708 -0.28958 C 0.62361 -0.2868 0.62014 -0.28356 0.61719 -0.27986 C 0.61615 -0.2787 0.61545 -0.27708 0.61424 -0.27616 C 0.6059 -0.26898 0.59549 -0.26342 0.58576 -0.26088 C 0.56493 -0.24699 0.54167 -0.24467 0.5184 -0.2419 C 0.46892 -0.24259 0.41944 -0.24259 0.36997 -0.24375 C 0.35469 -0.24421 0.33958 -0.25324 0.32431 -0.25324 " pathEditMode="relative" ptsTypes="fffffffffffffffffffffffffffffA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48148E-6 C -0.00051 -0.00208 -0.00017 -0.00463 -0.00138 -0.00602 C -0.00555 -0.01065 -0.02378 -0.0162 -0.02933 -0.01759 C -0.03489 -0.02245 -0.04548 -0.03333 -0.04548 -0.03333 C -0.05451 -0.05162 -0.0394 -0.02245 -0.0559 -0.04699 C -0.06145 -0.05509 -0.06301 -0.06643 -0.06909 -0.07453 C -0.07083 -0.08449 -0.07933 -0.10208 -0.07933 -0.10208 C -0.08072 -0.11111 -0.08367 -0.11666 -0.08524 -0.12546 C -0.08628 -0.14491 -0.08801 -0.16134 -0.08975 -0.18032 C -0.08871 -0.23819 -0.08819 -0.25116 -0.08385 -0.29421 C -0.0809 -0.35949 -0.07013 -0.4294 -0.04548 -0.48634 C -0.0394 -0.50046 -0.03715 -0.50555 -0.02933 -0.51759 C -0.02673 -0.52176 -0.02517 -0.52801 -0.02204 -0.53148 C 0.00764 -0.56389 0.04584 -0.56921 0.08091 -0.58426 C 0.14497 -0.58333 0.18039 -0.58958 0.23247 -0.57662 C 0.24445 -0.57014 0.25782 -0.5662 0.27067 -0.56273 C 0.2783 -0.55764 0.28421 -0.55648 0.29271 -0.55486 C 0.30626 -0.54745 0.2941 -0.55301 0.31476 -0.54907 C 0.32014 -0.54815 0.32014 -0.54653 0.32501 -0.54514 C 0.34862 -0.53773 0.3731 -0.53102 0.39705 -0.52754 C 0.4158 -0.52129 0.43525 -0.51852 0.45452 -0.51574 C 0.47101 -0.50972 0.48681 -0.50486 0.50296 -0.49815 C 0.51303 -0.49398 0.52101 -0.48472 0.53091 -0.48032 C 0.53733 -0.47754 0.54393 -0.47639 0.55001 -0.47268 " pathEditMode="relative" ptsTypes="fffffffffffffffffffffffA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C 0.00208 -0.01158 0.00451 -0.02315 0.00885 -0.03334 C 0.01059 -0.0375 0.01476 -0.04514 0.01476 -0.04514 C 0.01806 -0.05903 0.02865 -0.0632 0.03819 -0.06667 C 0.04271 -0.06829 0.04688 -0.07176 0.05139 -0.07269 C 0.06771 -0.07616 0.0849 -0.07848 0.10139 -0.08033 C 0.13177 -0.07963 0.16233 -0.07963 0.19271 -0.07848 C 0.21927 -0.07755 0.19774 -0.07778 0.21476 -0.07269 C 0.23611 -0.06621 0.2592 -0.06227 0.2809 -0.0588 C 0.29931 -0.04653 0.31615 -0.04676 0.33681 -0.04514 C 0.34566 -0.04584 0.35451 -0.04468 0.36319 -0.04699 C 0.36649 -0.04792 0.36771 -0.0588 0.36771 -0.0588 " pathEditMode="relative" ptsTypes="fffffffffffA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Match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P</a:t>
            </a:r>
            <a:r>
              <a:rPr lang="cs-CZ" b="1" u="sng" dirty="0" err="1" smtClean="0"/>
              <a:t>hrases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67544" y="1052736"/>
            <a:ext cx="2664296" cy="648072"/>
          </a:xfrm>
          <a:prstGeom prst="ellipse">
            <a:avLst/>
          </a:prstGeom>
          <a:solidFill>
            <a:srgbClr val="E824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46C69E"/>
                </a:solidFill>
              </a:rPr>
              <a:t>TO BOOK </a:t>
            </a:r>
            <a:endParaRPr lang="cs-CZ" sz="2800" b="1" dirty="0">
              <a:solidFill>
                <a:srgbClr val="46C69E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2204864"/>
            <a:ext cx="2664296" cy="648072"/>
          </a:xfrm>
          <a:prstGeom prst="ellipse">
            <a:avLst/>
          </a:prstGeom>
          <a:solidFill>
            <a:srgbClr val="E824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46C69E"/>
                </a:solidFill>
              </a:rPr>
              <a:t>TO BOARD</a:t>
            </a:r>
            <a:endParaRPr lang="cs-CZ" sz="2800" b="1" dirty="0">
              <a:solidFill>
                <a:srgbClr val="46C69E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67544" y="3356992"/>
            <a:ext cx="2664296" cy="648072"/>
          </a:xfrm>
          <a:prstGeom prst="ellipse">
            <a:avLst/>
          </a:prstGeom>
          <a:solidFill>
            <a:srgbClr val="E824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46C69E"/>
                </a:solidFill>
              </a:rPr>
              <a:t>TO CHECK</a:t>
            </a:r>
            <a:endParaRPr lang="cs-CZ" sz="2800" b="1" dirty="0">
              <a:solidFill>
                <a:srgbClr val="46C69E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7544" y="4581128"/>
            <a:ext cx="2664296" cy="648072"/>
          </a:xfrm>
          <a:prstGeom prst="ellipse">
            <a:avLst/>
          </a:prstGeom>
          <a:solidFill>
            <a:srgbClr val="E824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46C69E"/>
                </a:solidFill>
              </a:rPr>
              <a:t>TO FIND</a:t>
            </a:r>
            <a:endParaRPr lang="cs-CZ" sz="2800" b="1" dirty="0">
              <a:solidFill>
                <a:srgbClr val="46C69E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39552" y="5589240"/>
            <a:ext cx="2664296" cy="648072"/>
          </a:xfrm>
          <a:prstGeom prst="ellipse">
            <a:avLst/>
          </a:prstGeom>
          <a:solidFill>
            <a:srgbClr val="E824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46C69E"/>
                </a:solidFill>
              </a:rPr>
              <a:t>TO MAKE </a:t>
            </a:r>
            <a:endParaRPr lang="cs-CZ" sz="2800" b="1" dirty="0">
              <a:solidFill>
                <a:srgbClr val="46C69E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012160" y="1052736"/>
            <a:ext cx="2664296" cy="648072"/>
          </a:xfrm>
          <a:prstGeom prst="ellipse">
            <a:avLst/>
          </a:prstGeom>
          <a:solidFill>
            <a:srgbClr val="46C6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E82440"/>
                </a:solidFill>
              </a:rPr>
              <a:t>A RESERVATION</a:t>
            </a:r>
            <a:endParaRPr lang="cs-CZ" sz="2000" b="1" dirty="0">
              <a:solidFill>
                <a:srgbClr val="E8244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012160" y="2060848"/>
            <a:ext cx="2664296" cy="648072"/>
          </a:xfrm>
          <a:prstGeom prst="ellipse">
            <a:avLst/>
          </a:prstGeom>
          <a:solidFill>
            <a:srgbClr val="46C6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E82440"/>
                </a:solidFill>
              </a:rPr>
              <a:t>A WAY</a:t>
            </a:r>
            <a:endParaRPr lang="cs-CZ" sz="2400" b="1" dirty="0">
              <a:solidFill>
                <a:srgbClr val="E8244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084168" y="3284984"/>
            <a:ext cx="2664296" cy="648072"/>
          </a:xfrm>
          <a:prstGeom prst="ellipse">
            <a:avLst/>
          </a:prstGeom>
          <a:solidFill>
            <a:srgbClr val="46C6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82440"/>
                </a:solidFill>
              </a:rPr>
              <a:t>A TICKET</a:t>
            </a:r>
            <a:endParaRPr lang="cs-CZ" sz="2800" b="1" dirty="0">
              <a:solidFill>
                <a:srgbClr val="E8244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012160" y="4509120"/>
            <a:ext cx="2664296" cy="648072"/>
          </a:xfrm>
          <a:prstGeom prst="ellipse">
            <a:avLst/>
          </a:prstGeom>
          <a:solidFill>
            <a:srgbClr val="46C6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82440"/>
                </a:solidFill>
              </a:rPr>
              <a:t>IN</a:t>
            </a:r>
            <a:endParaRPr lang="cs-CZ" sz="2800" b="1" dirty="0">
              <a:solidFill>
                <a:srgbClr val="E8244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084168" y="5589240"/>
            <a:ext cx="2664296" cy="648072"/>
          </a:xfrm>
          <a:prstGeom prst="ellipse">
            <a:avLst/>
          </a:prstGeom>
          <a:solidFill>
            <a:srgbClr val="46C6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E82440"/>
                </a:solidFill>
              </a:rPr>
              <a:t>A PLANE</a:t>
            </a:r>
            <a:endParaRPr lang="cs-CZ" sz="2800" b="1" dirty="0">
              <a:solidFill>
                <a:srgbClr val="E8244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C -0.00556 -0.03009 -0.03698 -0.02963 -0.05573 -0.03241 C -0.09688 -0.02986 -0.13733 -0.0169 -0.17865 -0.01342 C -0.19722 -0.00856 -0.2158 -0.00879 -0.23438 -0.01157 C -0.23854 -0.01504 -0.24341 -0.01713 -0.24722 -0.02106 C -0.26927 -0.04375 -0.24063 -0.01944 -0.26146 -0.03634 C -0.26528 -0.04305 -0.26979 -0.0493 -0.27431 -0.05532 C -0.27778 -0.05995 -0.28299 -0.06296 -0.28577 -0.06875 C -0.28872 -0.075 -0.29427 -0.08773 -0.29427 -0.08773 C -0.29618 -0.09676 -0.29983 -0.10347 -0.30139 -0.1125 C -0.304 -0.14699 -0.30608 -0.18079 -0.30139 -0.21528 C -0.30191 -0.22292 -0.30174 -0.23079 -0.30295 -0.23819 C -0.30434 -0.24768 -0.31771 -0.25717 -0.32292 -0.26296 C -0.32656 -0.2669 -0.33264 -0.27824 -0.33716 -0.27824 C -0.34341 -0.27824 -0.34948 -0.27824 -0.35573 -0.27824 " pathEditMode="relative" ptsTypes="ffffffffffffff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2.96296E-6 C 0.00261 -0.01481 0.00591 -0.02893 0.00851 -0.04375 C 0.00799 -0.06667 0.00799 -0.08935 0.00712 -0.11227 C 0.00678 -0.12129 0.00122 -0.1287 -0.00138 -0.13704 C -0.00347 -0.14398 -0.00416 -0.15162 -0.00711 -0.1581 C -0.01562 -0.17685 -0.02604 -0.19514 -0.03854 -0.20949 C -0.04548 -0.21736 -0.05399 -0.23055 -0.06284 -0.23426 C -0.06736 -0.24028 -0.07812 -0.25231 -0.08437 -0.25509 C -0.09183 -0.26296 -0.09895 -0.27083 -0.10572 -0.27986 C -0.1118 -0.28796 -0.11406 -0.2993 -0.11857 -0.30856 C -0.12569 -0.34004 -0.1401 -0.37407 -0.16006 -0.39421 C -0.16805 -0.41065 -0.17933 -0.42199 -0.19149 -0.43241 C -0.19739 -0.4375 -0.2052 -0.44653 -0.21284 -0.44745 C -0.2276 -0.44907 -0.24236 -0.44884 -0.25711 -0.44954 C -0.3243 -0.45231 -0.30364 -0.45139 -0.38437 -0.45139 " pathEditMode="relative" ptsTypes="ffffffffffffff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-3.33333E-6 C -0.00138 -0.03102 0.00192 -0.04768 -0.02152 -0.05532 C -0.03055 -0.06435 -0.03872 -0.06504 -0.04999 -0.06666 C -0.12187 -0.06504 -0.16962 -0.06342 -0.24289 -0.06481 C -0.2474 -0.06666 -0.25157 -0.0706 -0.25573 -0.07245 C -0.26476 -0.07639 -0.275 -0.07801 -0.28438 -0.08009 C -0.28681 -0.08148 -0.28889 -0.08333 -0.2915 -0.08402 C -0.29723 -0.08541 -0.30313 -0.08379 -0.30868 -0.08588 C -0.31459 -0.08796 -0.31615 -0.09305 -0.32014 -0.09722 C -0.32431 -0.10162 -0.32934 -0.10347 -0.33438 -0.10486 C -0.3441 -0.1074 -0.36476 -0.10879 -0.37292 -0.11435 " pathEditMode="relative" ptsTypes="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-6.66667E-6 C -0.00781 -0.01505 -0.03003 -0.01552 -0.04289 -0.01714 C -0.05799 -0.01667 -0.09045 -0.02431 -0.11145 -0.01343 C -0.11788 -0.01019 -0.12152 -0.00371 -0.12726 -6.66667E-6 C -0.15226 0.01666 -0.11267 -0.01459 -0.13872 0.00555 C -0.14271 0.00879 -0.15157 0.01319 -0.15157 0.01319 C -0.16667 0.02846 -0.17987 0.04721 -0.19584 0.06087 C -0.20157 0.07175 -0.20712 0.08263 -0.21285 0.09328 C -0.21737 0.10161 -0.22049 0.11087 -0.22587 0.11805 C -0.22778 0.13402 -0.23525 0.14629 -0.23872 0.1618 C -0.24098 0.17245 -0.24184 0.18379 -0.24445 0.1942 C -0.24723 0.20508 -0.24705 0.19814 -0.24862 0.20763 C -0.25018 0.21735 -0.25035 0.22407 -0.25434 0.2324 C -0.25608 0.25022 -0.25921 0.26782 -0.26146 0.28564 C -0.26198 0.29328 -0.26181 0.30092 -0.26285 0.30856 C -0.2632 0.31133 -0.26493 0.31365 -0.2658 0.3162 C -0.26893 0.32569 -0.26528 0.31851 -0.26858 0.33124 C -0.2757 0.35902 -0.26841 0.32314 -0.27292 0.34467 C -0.27466 0.353 -0.27778 0.37129 -0.28299 0.37708 C -0.29653 0.39189 -0.31615 0.3949 -0.33299 0.39791 C -0.35139 0.40717 -0.37518 0.4037 -0.39289 0.4037 " pathEditMode="relative" ptsTypes="ffffffffffffffffffff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4.44444E-6 C 0.01303 -0.04838 -0.0316 -0.07569 -0.05989 -0.08194 C -0.13663 -0.07986 -0.1092 -0.08565 -0.14427 -0.07431 C -0.14566 -0.07315 -0.14688 -0.07153 -0.14844 -0.0706 C -0.15018 -0.06944 -0.15243 -0.06991 -0.15417 -0.06852 C -0.1559 -0.06713 -0.15677 -0.06435 -0.15851 -0.06296 C -0.15938 -0.06227 -0.1684 -0.05903 -0.16858 -0.05903 C -0.17535 -0.05162 -0.18038 -0.04815 -0.18854 -0.04398 C -0.1934 -0.03704 -0.19896 -0.03403 -0.20556 -0.03056 C -0.20886 -0.02616 -0.21372 -0.02361 -0.21702 -0.01921 C -0.22222 -0.01227 -0.22743 -0.00486 -0.23281 0.00185 C -0.24115 0.01227 -0.24601 0.02708 -0.25417 0.03796 C -0.25538 0.04306 -0.25764 0.04792 -0.25851 0.05324 C -0.26077 0.06806 -0.26059 0.08241 -0.26424 0.09699 C -0.26476 0.17755 -0.26476 0.25833 -0.26563 0.33889 C -0.26597 0.36528 -0.26858 0.39282 -0.26997 0.41898 C -0.27031 0.42523 -0.27066 0.43171 -0.27136 0.43796 C -0.27205 0.44444 -0.27413 0.45718 -0.27413 0.45718 C -0.27518 0.49236 -0.27587 0.50347 -0.27986 0.53148 C -0.28056 0.55023 -0.27934 0.57639 -0.2842 0.59606 C -0.28577 0.6162 -0.28681 0.64352 -0.29566 0.66088 C -0.29792 0.6706 -0.30417 0.67824 -0.31129 0.68194 C -0.31736 0.68958 -0.33281 0.69144 -0.34132 0.69514 C -0.34896 0.70208 -0.35834 0.70347 -0.36702 0.70671 C -0.36979 0.71019 -0.37136 0.71435 -0.37413 0.71806 " pathEditMode="relative" ptsTypes="ffffffffffffffffffffffffA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Translate</a:t>
            </a:r>
            <a:endParaRPr lang="cs-CZ" b="1" u="sng" dirty="0"/>
          </a:p>
        </p:txBody>
      </p:sp>
      <p:sp>
        <p:nvSpPr>
          <p:cNvPr id="4" name="Vodorovný svitek 3"/>
          <p:cNvSpPr/>
          <p:nvPr/>
        </p:nvSpPr>
        <p:spPr>
          <a:xfrm>
            <a:off x="1115616" y="14127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TO CATCH A BUS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187624" y="32129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TO GET LOST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115616" y="5085184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TO MISS A FLIGHT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724128" y="14127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TO CHECK OUT AT THE HOTEL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5796136" y="32129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HOTEL IS FULLY BOOKED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868144" y="4941168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 TO GO </a:t>
            </a:r>
            <a:r>
              <a:rPr lang="cs-CZ" sz="2400" b="1" dirty="0" smtClean="0">
                <a:solidFill>
                  <a:srgbClr val="0070C0"/>
                </a:solidFill>
              </a:rPr>
              <a:t>SIGHTSEEING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1115616" y="14127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CHYTIT AUTOBUS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1187624" y="32129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ZTRATIT SE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1115616" y="5085184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ZMEŠKAT LET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5724128" y="14127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ODHLÁSIT SE Z HOTELU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5796136" y="3212976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HOTEL JE PLNĚ OBSAZEN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5852686" y="4966799"/>
            <a:ext cx="2088232" cy="100811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CHODIT PO PAMÁTKÁCH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irka\AppData\Local\Microsoft\Windows\Temporary Internet Files\Content.IE5\NOYXYRP2\MC9000567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412776"/>
            <a:ext cx="1349191" cy="1004158"/>
          </a:xfrm>
          <a:prstGeom prst="rect">
            <a:avLst/>
          </a:prstGeom>
          <a:noFill/>
        </p:spPr>
      </p:pic>
      <p:pic>
        <p:nvPicPr>
          <p:cNvPr id="1028" name="Picture 4" descr="C:\Users\Jirka\AppData\Local\Microsoft\Windows\Temporary Internet Files\Content.IE5\NOYXYRP2\MC9001990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941168"/>
            <a:ext cx="1405301" cy="1073103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RFHPYBEQ\MP9004276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140968"/>
            <a:ext cx="1403648" cy="984747"/>
          </a:xfrm>
          <a:prstGeom prst="rect">
            <a:avLst/>
          </a:prstGeom>
          <a:noFill/>
        </p:spPr>
      </p:pic>
      <p:sp>
        <p:nvSpPr>
          <p:cNvPr id="3" name="Ovál 2"/>
          <p:cNvSpPr/>
          <p:nvPr/>
        </p:nvSpPr>
        <p:spPr>
          <a:xfrm>
            <a:off x="863588" y="1196752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1.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5400092" y="1370825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C000"/>
                </a:solidFill>
              </a:rPr>
              <a:t>2</a:t>
            </a:r>
            <a:r>
              <a:rPr lang="cs-CZ" sz="2000" b="1" dirty="0" smtClean="0">
                <a:solidFill>
                  <a:srgbClr val="FFC000"/>
                </a:solidFill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829696" y="3264706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3.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5400092" y="3246096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C000"/>
                </a:solidFill>
              </a:rPr>
              <a:t>4</a:t>
            </a:r>
            <a:r>
              <a:rPr lang="cs-CZ" sz="2000" b="1" dirty="0" smtClean="0">
                <a:solidFill>
                  <a:srgbClr val="FFC000"/>
                </a:solidFill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791580" y="5155676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5472100" y="4978868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C000"/>
                </a:solidFill>
              </a:rPr>
              <a:t>6</a:t>
            </a:r>
            <a:r>
              <a:rPr lang="cs-CZ" sz="2000" b="1" dirty="0" smtClean="0">
                <a:solidFill>
                  <a:srgbClr val="FFC000"/>
                </a:solidFill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entences</a:t>
            </a:r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„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commute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?“ „I don‘t use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means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transport. I go ___ </a:t>
            </a:r>
            <a:r>
              <a:rPr lang="cs-CZ" dirty="0" err="1" smtClean="0"/>
              <a:t>foot</a:t>
            </a:r>
            <a:r>
              <a:rPr lang="cs-CZ" dirty="0" smtClean="0"/>
              <a:t>.“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„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?“ „I‘m just </a:t>
            </a:r>
            <a:r>
              <a:rPr lang="cs-CZ" dirty="0" err="1" smtClean="0"/>
              <a:t>taking</a:t>
            </a:r>
            <a:r>
              <a:rPr lang="cs-CZ" dirty="0" smtClean="0"/>
              <a:t> my dog </a:t>
            </a:r>
            <a:r>
              <a:rPr lang="cs-CZ" dirty="0" err="1" smtClean="0"/>
              <a:t>for</a:t>
            </a:r>
            <a:r>
              <a:rPr lang="cs-CZ" dirty="0" smtClean="0"/>
              <a:t> a _______.“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prefer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 </a:t>
            </a:r>
            <a:r>
              <a:rPr lang="cs-CZ" dirty="0" smtClean="0"/>
              <a:t>___ a plane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It</a:t>
            </a:r>
            <a:r>
              <a:rPr lang="cs-CZ" dirty="0" smtClean="0"/>
              <a:t>‘s </a:t>
            </a:r>
            <a:r>
              <a:rPr lang="cs-CZ" dirty="0" err="1" smtClean="0"/>
              <a:t>time</a:t>
            </a:r>
            <a:r>
              <a:rPr lang="cs-CZ" dirty="0" smtClean="0"/>
              <a:t> to set _____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journey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go to </a:t>
            </a:r>
            <a:r>
              <a:rPr lang="cs-CZ" dirty="0" err="1" smtClean="0"/>
              <a:t>the</a:t>
            </a:r>
            <a:r>
              <a:rPr lang="cs-CZ" dirty="0" smtClean="0"/>
              <a:t> city centre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___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Station </a:t>
            </a:r>
            <a:r>
              <a:rPr lang="cs-CZ" dirty="0" smtClean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get</a:t>
            </a:r>
            <a:r>
              <a:rPr lang="cs-CZ" dirty="0" smtClean="0"/>
              <a:t> ___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Centre.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44008" y="1556792"/>
            <a:ext cx="57606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ON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115616" y="2852936"/>
            <a:ext cx="1368152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WALK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3275856" y="3789040"/>
            <a:ext cx="57606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BY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2843808" y="4725144"/>
            <a:ext cx="93610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OFF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899592" y="5949280"/>
            <a:ext cx="57606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ON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5288632" y="5949280"/>
            <a:ext cx="576064" cy="36004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OFF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Sources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Klipart </a:t>
            </a:r>
            <a:r>
              <a:rPr lang="cs-CZ" smtClean="0"/>
              <a:t>Microsoft </a:t>
            </a:r>
            <a:r>
              <a:rPr lang="cs-CZ" smtClean="0"/>
              <a:t>PowerPoint </a:t>
            </a:r>
            <a:r>
              <a:rPr lang="cs-CZ" dirty="0" err="1" smtClean="0"/>
              <a:t>Presentation</a:t>
            </a:r>
            <a:r>
              <a:rPr lang="cs-CZ" dirty="0" smtClean="0"/>
              <a:t> 2007, 2010</a:t>
            </a:r>
          </a:p>
          <a:p>
            <a:pPr lvl="0"/>
            <a:r>
              <a:rPr lang="cs-CZ" dirty="0" smtClean="0"/>
              <a:t>HASTINGS, Bob. </a:t>
            </a:r>
            <a:r>
              <a:rPr lang="cs-CZ" b="1" i="1" dirty="0" smtClean="0"/>
              <a:t>Maturita </a:t>
            </a:r>
            <a:r>
              <a:rPr lang="cs-CZ" b="1" i="1" dirty="0" err="1" smtClean="0"/>
              <a:t>activator</a:t>
            </a:r>
            <a:r>
              <a:rPr lang="cs-CZ" b="1" i="1" dirty="0" smtClean="0"/>
              <a:t>: intenzivní příprava k maturitě : anglický jazyk - základní úroveň obtížnosti</a:t>
            </a:r>
            <a:r>
              <a:rPr lang="cs-CZ" dirty="0" smtClean="0"/>
              <a:t>. </a:t>
            </a:r>
            <a:r>
              <a:rPr lang="cs-CZ" dirty="0" err="1" smtClean="0"/>
              <a:t>Warszawa</a:t>
            </a:r>
            <a:r>
              <a:rPr lang="cs-CZ" dirty="0" smtClean="0"/>
              <a:t>: </a:t>
            </a:r>
            <a:r>
              <a:rPr lang="cs-CZ" dirty="0" err="1" smtClean="0"/>
              <a:t>Pearson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Polska, 2009, 215 s. ISBN 978-83-7600-055-8.</a:t>
            </a:r>
          </a:p>
          <a:p>
            <a:pPr lvl="0"/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bridge</a:t>
            </a:r>
            <a:r>
              <a:rPr lang="cs-CZ" u="sng" dirty="0" smtClean="0">
                <a:hlinkClick r:id="rId2"/>
              </a:rPr>
              <a:t>-online.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http://www.bridge-online.cz/maturita/maturitni-karty/Transport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743</Words>
  <Application>Microsoft Office PowerPoint</Application>
  <PresentationFormat>Předvádění na obrazovce (4:3)</PresentationFormat>
  <Paragraphs>261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Travelling and Tourism</vt:lpstr>
      <vt:lpstr>Means of Transport</vt:lpstr>
      <vt:lpstr>Travelling – Translate the Vocabulary</vt:lpstr>
      <vt:lpstr>Match the words with the pictures</vt:lpstr>
      <vt:lpstr>Prezentace aplikace PowerPoint</vt:lpstr>
      <vt:lpstr>At the Airport …</vt:lpstr>
      <vt:lpstr>On the Platform …</vt:lpstr>
      <vt:lpstr>On the Sea …</vt:lpstr>
      <vt:lpstr>On the Road …</vt:lpstr>
      <vt:lpstr>Being Abroad …</vt:lpstr>
      <vt:lpstr>Accidents …</vt:lpstr>
      <vt:lpstr>Match the Phrases</vt:lpstr>
      <vt:lpstr>Translate</vt:lpstr>
      <vt:lpstr>Complete the Sentences 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</dc:title>
  <dc:creator>Nemcovi</dc:creator>
  <cp:lastModifiedBy>Richterová Veronika</cp:lastModifiedBy>
  <cp:revision>122</cp:revision>
  <dcterms:created xsi:type="dcterms:W3CDTF">2012-12-30T21:44:19Z</dcterms:created>
  <dcterms:modified xsi:type="dcterms:W3CDTF">2013-04-14T01:03:21Z</dcterms:modified>
</cp:coreProperties>
</file>