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29.8.2013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02503591"/>
              </p:ext>
            </p:extLst>
          </p:nvPr>
        </p:nvGraphicFramePr>
        <p:xfrm>
          <a:off x="899592" y="2276875"/>
          <a:ext cx="7128791" cy="3763819"/>
        </p:xfrm>
        <a:graphic>
          <a:graphicData uri="http://schemas.openxmlformats.org/drawingml/2006/table">
            <a:tbl>
              <a:tblPr firstRow="1" firstCol="1" bandRow="1">
                <a:tableStyleId>{3C2FFA5D-87B4-456A-9821-1D502468CF0F}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+mn-lt"/>
                        </a:rPr>
                        <a:t>VY_32_INOVACE_CJ.3.11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Název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m:</a:t>
                      </a:r>
                      <a:r>
                        <a:rPr lang="cs-CZ" sz="1400" baseline="0" dirty="0" smtClean="0">
                          <a:effectLst/>
                          <a:latin typeface="+mn-lt"/>
                        </a:rPr>
                        <a:t> my x mi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+mn-lt"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Vyjmenovaná slova po m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+mn-lt"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10. 1. 2013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+mn-lt"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 x mi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všichni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jsme žáci třetí třídy.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chodíme do školy.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rády učíme.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rády kreslíme. 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jsme všichni kamarádi.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– podej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 (mně)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Ukaž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svůj obrázek. Půjčíš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tužku? Hoď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míč!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Zdálo se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 slonovi. Karel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mi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to řekl.  </a:t>
            </a:r>
          </a:p>
          <a:p>
            <a:pPr marL="0" indent="0">
              <a:spcBef>
                <a:spcPts val="0"/>
              </a:spcBef>
              <a:buNone/>
            </a:pP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19256" cy="1008112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300" b="1" dirty="0">
                <a:latin typeface="Times New Roman" pitchFamily="18" charset="0"/>
                <a:cs typeface="Times New Roman" pitchFamily="18" charset="0"/>
              </a:rPr>
              <a:t>my x mi</a:t>
            </a: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491182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Rozhodni, kam patří y a kam i:</a:t>
            </a:r>
          </a:p>
          <a:p>
            <a:pPr marL="0" indent="0"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M- se máme dobře. Namaž m- chleba s máslem. Podej m- zelenou pastelku. Půjdeme tam </a:t>
            </a:r>
            <a:r>
              <a:rPr lang="cs-CZ" sz="2800" dirty="0" smtClean="0"/>
              <a:t>m-, </a:t>
            </a:r>
            <a:r>
              <a:rPr lang="cs-CZ" sz="2800" dirty="0" smtClean="0"/>
              <a:t>dva bratři a naši kamarádi. Maminka m- přikázala přijít včas domů. Koupíš m- nové boty? M- se vlka nebojíme. Řekni m-, co m- chceš.  M- si rádi hrajeme.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22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m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300" b="1" dirty="0">
                <a:latin typeface="Times New Roman" pitchFamily="18" charset="0"/>
                <a:cs typeface="Times New Roman" pitchFamily="18" charset="0"/>
              </a:rPr>
              <a:t>my x mi</a:t>
            </a:r>
            <a:endParaRPr lang="cs-CZ" sz="53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04056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2400" dirty="0" smtClean="0">
                <a:solidFill>
                  <a:schemeClr val="accent2"/>
                </a:solidFill>
              </a:rPr>
              <a:t>Správné řešení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400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My </a:t>
            </a:r>
            <a:r>
              <a:rPr lang="cs-CZ" sz="2800" dirty="0"/>
              <a:t>se máme dobře. Namaž mi chleba s máslem. Podej mi zelenou pastelku. Půjdeme tam </a:t>
            </a:r>
            <a:r>
              <a:rPr lang="cs-CZ" sz="2800" dirty="0" smtClean="0"/>
              <a:t>my, </a:t>
            </a:r>
            <a:r>
              <a:rPr lang="cs-CZ" sz="2800" dirty="0"/>
              <a:t>dva bratři a naši kamarádi. Maminka mi přikázala přijít včas domů. Koupíš mi nové boty? My se vlka nebojíme. Řekni mi, co mi chceš.  </a:t>
            </a:r>
            <a:r>
              <a:rPr lang="cs-CZ" sz="2800" dirty="0" smtClean="0"/>
              <a:t>My si rádi hrajeme.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</TotalTime>
  <Words>258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m    my x mi</vt:lpstr>
      <vt:lpstr>Vyjmenovaná slova po m    my x mi</vt:lpstr>
      <vt:lpstr>Vyjmenovaná slova po m    my x mi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34</cp:revision>
  <dcterms:created xsi:type="dcterms:W3CDTF">2013-01-06T18:39:23Z</dcterms:created>
  <dcterms:modified xsi:type="dcterms:W3CDTF">2013-08-29T14:29:49Z</dcterms:modified>
</cp:coreProperties>
</file>