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1960190"/>
              </p:ext>
            </p:extLst>
          </p:nvPr>
        </p:nvGraphicFramePr>
        <p:xfrm>
          <a:off x="899592" y="2276875"/>
          <a:ext cx="7128791" cy="3763819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1667927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VY_32_INOVACE_CJ.3.12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Název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m: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mýt x mít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+mn-lt"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m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Ročník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14. 1. 2013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Prezentace, 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138138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1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latin typeface="+mn-lt"/>
              </a:rPr>
              <a:t>mýt x mít</a:t>
            </a:r>
            <a:endParaRPr lang="cs-CZ" sz="4400" b="1" dirty="0">
              <a:latin typeface="+mn-lt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Mýt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 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umývat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omýt, vymýt, umyvadlo, mýdlo, myčka, mycí, mydliny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Musím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umýt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auto. Kočka se 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myje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tlapkou. Medvídek 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mýval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všechno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omývá.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Ráno se máme 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mýt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studenou vodou.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Mít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vlastnit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Chtěla bych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mít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nové kolo. Na vysvědčení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jsem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míval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samé jedničky, letos asi budu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mít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jednu dvojku.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omítat, omítka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76056" y="3284984"/>
            <a:ext cx="2412451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19256" cy="1008112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>
                <a:latin typeface="+mn-lt"/>
              </a:rPr>
              <a:t>mýt x mít</a:t>
            </a:r>
            <a:endParaRPr lang="cs-CZ" sz="53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91182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Rozhodni, kam patří y a kam i:</a:t>
            </a:r>
          </a:p>
          <a:p>
            <a:pPr marL="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Mam-</a:t>
            </a:r>
            <a:r>
              <a:rPr lang="cs-CZ" sz="2800" dirty="0" err="1" smtClean="0"/>
              <a:t>nka</a:t>
            </a:r>
            <a:r>
              <a:rPr lang="cs-CZ" sz="2800" dirty="0" smtClean="0"/>
              <a:t> m-je po obědě nádobí. M-rek si musí um-t ruce. Um-je si je novým m-</a:t>
            </a:r>
            <a:r>
              <a:rPr lang="cs-CZ" sz="2800" dirty="0" err="1" smtClean="0"/>
              <a:t>dlem</a:t>
            </a:r>
            <a:r>
              <a:rPr lang="cs-CZ" sz="2800" dirty="0" smtClean="0"/>
              <a:t>. Petr by chtěl m-t dobré známky. </a:t>
            </a:r>
            <a:r>
              <a:rPr lang="cs-CZ" sz="2800" dirty="0" err="1" smtClean="0"/>
              <a:t>Om</a:t>
            </a:r>
            <a:r>
              <a:rPr lang="cs-CZ" sz="2800" dirty="0" smtClean="0"/>
              <a:t>-j si tu hračku v um-</a:t>
            </a:r>
            <a:r>
              <a:rPr lang="cs-CZ" sz="2800" dirty="0" err="1" smtClean="0"/>
              <a:t>vadle</a:t>
            </a:r>
            <a:r>
              <a:rPr lang="cs-CZ" sz="2800" dirty="0" smtClean="0"/>
              <a:t>. Karel m-val spoustu přátel. V ZOO se m- nejvíc líbí m-val.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Na domě máme novou </a:t>
            </a:r>
            <a:r>
              <a:rPr lang="cs-CZ" sz="2800" dirty="0" err="1" smtClean="0"/>
              <a:t>om-tku</a:t>
            </a:r>
            <a:r>
              <a:rPr lang="cs-CZ" sz="2800" dirty="0" smtClean="0"/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/>
              <a:t>mýt x mít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4056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Správné řešení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/>
              <a:t>Maminka myje po obědě nádobí. Mirek si musí umýt ruce. Umyje si je novým mýdlem. Petr by chtěl mít dobré známky. Omyj si tu hračku v umyvadle. Karel míval spoustu přátel. V ZOO se mi nejvíc líbí mýval</a:t>
            </a:r>
            <a:r>
              <a:rPr lang="cs-CZ" sz="2800" dirty="0" smtClean="0"/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/>
              <a:t>Na domě máme novou omítku.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3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m   </a:t>
            </a: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+mn-lt"/>
              </a:rPr>
              <a:t>mýt x mít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Obrázek:  </a:t>
            </a:r>
            <a:r>
              <a:rPr lang="cs-CZ" dirty="0"/>
              <a:t>http://officeimg.vo.msecnd.net/en-us/images/MB900180397.jpg|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37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264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   </vt:lpstr>
      <vt:lpstr>Vyjmenovaná slova po m    mýt x mít</vt:lpstr>
      <vt:lpstr>Vyjmenovaná slova po m    mýt x mít</vt:lpstr>
      <vt:lpstr>Vyjmenovaná slova po m    mýt x mít</vt:lpstr>
      <vt:lpstr>Vyjmenovaná slova po m    mýt x mít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42</cp:revision>
  <dcterms:created xsi:type="dcterms:W3CDTF">2013-01-06T18:39:23Z</dcterms:created>
  <dcterms:modified xsi:type="dcterms:W3CDTF">2013-07-17T16:41:44Z</dcterms:modified>
</cp:coreProperties>
</file>