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086152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</a:rPr>
                        <a:t>VY_32_INOVACE_CJ.3.14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m: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hmyz, myš, hlemýžď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Ročník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21. 1. 2013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hmyz, myš, hlemýžď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Hmyz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hmyzí, hmyzožravec                                  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Myš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myška, myšička myšák, myšáček,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myší, myšina  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Hlemýžď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hlemýždí</a:t>
            </a: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256487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04993"/>
            <a:ext cx="2558570" cy="1438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53136"/>
            <a:ext cx="2651051" cy="1487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hmyz, myš, hlemýžď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Rozhodni, kam patří y a kam i: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Na poli jsme viděli malou </a:t>
            </a:r>
            <a:r>
              <a:rPr lang="cs-CZ" sz="2800" dirty="0" smtClean="0"/>
              <a:t>m-</a:t>
            </a:r>
            <a:r>
              <a:rPr lang="cs-CZ" sz="2800" dirty="0" err="1" smtClean="0"/>
              <a:t>šku</a:t>
            </a:r>
            <a:r>
              <a:rPr lang="cs-CZ" sz="2800" dirty="0"/>
              <a:t>. Kup novou </a:t>
            </a:r>
            <a:r>
              <a:rPr lang="cs-CZ" sz="2800" dirty="0" smtClean="0"/>
              <a:t>m-š </a:t>
            </a:r>
            <a:endParaRPr lang="cs-CZ" sz="2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k </a:t>
            </a:r>
            <a:r>
              <a:rPr lang="cs-CZ" sz="2800" dirty="0"/>
              <a:t>počítači. Nejraději mám svého medvídka </a:t>
            </a:r>
            <a:r>
              <a:rPr lang="cs-CZ" sz="2800" dirty="0" smtClean="0"/>
              <a:t>M-</a:t>
            </a:r>
            <a:r>
              <a:rPr lang="cs-CZ" sz="2800" dirty="0" err="1" smtClean="0"/>
              <a:t>šu</a:t>
            </a:r>
            <a:r>
              <a:rPr lang="cs-CZ" sz="2800" dirty="0"/>
              <a:t>. Na zahradě máme </a:t>
            </a:r>
            <a:r>
              <a:rPr lang="cs-CZ" sz="2800" dirty="0" err="1" smtClean="0"/>
              <a:t>hlem-ždí</a:t>
            </a:r>
            <a:r>
              <a:rPr lang="cs-CZ" sz="2800" dirty="0" smtClean="0"/>
              <a:t> </a:t>
            </a:r>
            <a:r>
              <a:rPr lang="cs-CZ" sz="2800" dirty="0"/>
              <a:t>ulity. Krtek je živí </a:t>
            </a:r>
            <a:r>
              <a:rPr lang="cs-CZ" sz="2800" dirty="0" smtClean="0"/>
              <a:t>hm-zem</a:t>
            </a:r>
            <a:r>
              <a:rPr lang="cs-CZ" sz="2800" dirty="0"/>
              <a:t>, je tedy </a:t>
            </a:r>
            <a:r>
              <a:rPr lang="cs-CZ" sz="2800" dirty="0" smtClean="0"/>
              <a:t>hm-</a:t>
            </a:r>
            <a:r>
              <a:rPr lang="cs-CZ" sz="2800" dirty="0" err="1" smtClean="0"/>
              <a:t>zožravec</a:t>
            </a:r>
            <a:r>
              <a:rPr lang="cs-CZ" sz="2800" dirty="0"/>
              <a:t>. Na okně máme síť proti </a:t>
            </a:r>
            <a:r>
              <a:rPr lang="cs-CZ" sz="2800" dirty="0" smtClean="0"/>
              <a:t>hm-</a:t>
            </a:r>
            <a:r>
              <a:rPr lang="cs-CZ" sz="2800" dirty="0" err="1" smtClean="0"/>
              <a:t>zu</a:t>
            </a:r>
            <a:r>
              <a:rPr lang="cs-CZ" sz="28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hmyz, myš, hlemýžď</a:t>
            </a:r>
            <a:endParaRPr lang="cs-CZ" sz="5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Správné 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Na poli jsme viděli malou myšku. Kup novou myš </a:t>
            </a:r>
            <a:endParaRPr lang="cs-CZ" sz="2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k </a:t>
            </a:r>
            <a:r>
              <a:rPr lang="cs-CZ" sz="2800" dirty="0" smtClean="0"/>
              <a:t>počítači. Nejraději mám svého medvídka Míšu. Na zahradě máme hlemýždí ulity. Krtek je živí hmyzem, je tedy hmyzožravec. Na okně máme síť proti hmyzu.</a:t>
            </a:r>
            <a:endParaRPr lang="cs-CZ" sz="2800" dirty="0"/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m   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hmyz, myš, hlemýžď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Zdroj obrázků:  www.office.microsoft.com</a:t>
            </a:r>
          </a:p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://officeimg.vo.msecnd.net/en-us/images/MB900240799.jpg|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officeimg.vo.msecnd.net/en-us/images/MH900344852.jpg</a:t>
            </a:r>
          </a:p>
          <a:p>
            <a:pPr marL="0" indent="0">
              <a:buNone/>
            </a:pPr>
            <a:r>
              <a:rPr lang="cs-CZ" dirty="0"/>
              <a:t>http://officeimg.vo.msecnd.net/en-us/images/MB900426018.jpg</a:t>
            </a:r>
          </a:p>
        </p:txBody>
      </p:sp>
    </p:spTree>
    <p:extLst>
      <p:ext uri="{BB962C8B-B14F-4D97-AF65-F5344CB8AC3E}">
        <p14:creationId xmlns:p14="http://schemas.microsoft.com/office/powerpoint/2010/main" val="17793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209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   </vt:lpstr>
      <vt:lpstr>Vyjmenovaná slova po m    hmyz, myš, hlemýžď</vt:lpstr>
      <vt:lpstr>Vyjmenovaná slova po m    hmyz, myš, hlemýžď</vt:lpstr>
      <vt:lpstr>Vyjmenovaná slova po m    hmyz, myš, hlemýžď</vt:lpstr>
      <vt:lpstr>Vyjmenovaná slova po m    hmyz, myš, hlemýžď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44</cp:revision>
  <dcterms:created xsi:type="dcterms:W3CDTF">2013-01-06T18:39:23Z</dcterms:created>
  <dcterms:modified xsi:type="dcterms:W3CDTF">2013-07-18T11:29:56Z</dcterms:modified>
</cp:coreProperties>
</file>