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03368704"/>
              </p:ext>
            </p:extLst>
          </p:nvPr>
        </p:nvGraphicFramePr>
        <p:xfrm>
          <a:off x="899592" y="2276875"/>
          <a:ext cx="7128791" cy="3763819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1667927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VY_32_INOVACE_CJ.3.16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Název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m: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chmýří, nachomýtnout se, Litomyšl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+mn-lt"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m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Ročník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+mn-lt"/>
                          <a:cs typeface="Times New Roman" pitchFamily="18" charset="0"/>
                        </a:rPr>
                        <a:t>25. </a:t>
                      </a: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1. 2013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Prezentace, 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352928" cy="1138138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1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+mn-lt"/>
              </a:rPr>
              <a:t>chmýří</a:t>
            </a:r>
            <a:r>
              <a:rPr lang="cs-CZ" sz="3600" b="1" dirty="0">
                <a:latin typeface="+mn-lt"/>
              </a:rPr>
              <a:t>, nachomýtnout se, Litomyšl</a:t>
            </a:r>
            <a:endParaRPr lang="cs-CZ" sz="3600" b="1" dirty="0">
              <a:latin typeface="+mn-lt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Chmýří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ochmýření, chmýříčko</a:t>
            </a:r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Nachomýtnout se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ochomýtat se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Litomyšl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litomyšlský</a:t>
            </a:r>
            <a:endParaRPr lang="cs-CZ" sz="2800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asus\AppData\Local\Microsoft\Windows\Temporary Internet Files\Low\Content.IE5\X230TQWE\MC9004368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649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19256" cy="1008112"/>
          </a:xfrm>
        </p:spPr>
        <p:txBody>
          <a:bodyPr>
            <a:normAutofit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+mn-lt"/>
              </a:rPr>
              <a:t>chmýří</a:t>
            </a:r>
            <a:r>
              <a:rPr lang="cs-CZ" sz="3600" b="1" dirty="0">
                <a:latin typeface="+mn-lt"/>
              </a:rPr>
              <a:t>, nachomýtnout se, Litomyšl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91182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Rozhodni, kam patří y a kam i:</a:t>
            </a:r>
          </a:p>
          <a:p>
            <a:pPr marL="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/>
              <a:t>Pampeliška má </a:t>
            </a:r>
            <a:r>
              <a:rPr lang="cs-CZ" sz="2800" dirty="0" smtClean="0"/>
              <a:t>b-</a:t>
            </a:r>
            <a:r>
              <a:rPr lang="cs-CZ" sz="2800" dirty="0" err="1" smtClean="0"/>
              <a:t>lé</a:t>
            </a:r>
            <a:r>
              <a:rPr lang="cs-CZ" sz="2800" dirty="0" smtClean="0"/>
              <a:t> </a:t>
            </a:r>
            <a:r>
              <a:rPr lang="cs-CZ" sz="2800" dirty="0" err="1" smtClean="0"/>
              <a:t>chm</a:t>
            </a:r>
            <a:r>
              <a:rPr lang="cs-CZ" sz="2800" dirty="0" smtClean="0"/>
              <a:t>-ří</a:t>
            </a:r>
            <a:r>
              <a:rPr lang="cs-CZ" sz="2800" dirty="0"/>
              <a:t>. Bedřich Smetana se narodil v </a:t>
            </a:r>
            <a:r>
              <a:rPr lang="cs-CZ" sz="2800" dirty="0" smtClean="0"/>
              <a:t>L-tom-šli</a:t>
            </a:r>
            <a:r>
              <a:rPr lang="cs-CZ" sz="2800" dirty="0"/>
              <a:t>. Pavel se </a:t>
            </a:r>
            <a:r>
              <a:rPr lang="cs-CZ" sz="2800" dirty="0" err="1" smtClean="0"/>
              <a:t>nachom-tl</a:t>
            </a:r>
            <a:r>
              <a:rPr lang="cs-CZ" sz="2800" dirty="0" smtClean="0"/>
              <a:t> </a:t>
            </a:r>
            <a:r>
              <a:rPr lang="cs-CZ" sz="2800" dirty="0"/>
              <a:t>k nehodě automobilů. </a:t>
            </a:r>
            <a:r>
              <a:rPr lang="cs-CZ" sz="2800" dirty="0" smtClean="0"/>
              <a:t>M-m-</a:t>
            </a:r>
            <a:r>
              <a:rPr lang="cs-CZ" sz="2800" dirty="0" err="1" smtClean="0"/>
              <a:t>nku</a:t>
            </a:r>
            <a:r>
              <a:rPr lang="cs-CZ" sz="2800" dirty="0" smtClean="0"/>
              <a:t> </a:t>
            </a:r>
            <a:r>
              <a:rPr lang="cs-CZ" sz="2800" dirty="0"/>
              <a:t>na hlavě roste jemné </a:t>
            </a:r>
            <a:r>
              <a:rPr lang="cs-CZ" sz="2800" dirty="0" err="1" smtClean="0"/>
              <a:t>chm</a:t>
            </a:r>
            <a:r>
              <a:rPr lang="cs-CZ" sz="2800" dirty="0" smtClean="0"/>
              <a:t>-ří</a:t>
            </a:r>
            <a:r>
              <a:rPr lang="cs-CZ" sz="2800" dirty="0"/>
              <a:t>. Rád se </a:t>
            </a:r>
            <a:r>
              <a:rPr lang="cs-CZ" sz="2800" dirty="0" smtClean="0"/>
              <a:t>                  </a:t>
            </a:r>
            <a:r>
              <a:rPr lang="cs-CZ" sz="2800" dirty="0" err="1" smtClean="0"/>
              <a:t>ochom</a:t>
            </a:r>
            <a:r>
              <a:rPr lang="cs-CZ" sz="2800" dirty="0" smtClean="0"/>
              <a:t>-</a:t>
            </a:r>
            <a:r>
              <a:rPr lang="cs-CZ" sz="2800" dirty="0" err="1" smtClean="0"/>
              <a:t>tám</a:t>
            </a:r>
            <a:r>
              <a:rPr lang="cs-CZ" sz="2800" dirty="0" smtClean="0"/>
              <a:t> </a:t>
            </a:r>
            <a:r>
              <a:rPr lang="cs-CZ" sz="2800" dirty="0"/>
              <a:t>v kuchyni, když maminka vaří. Pomáhám jí potom </a:t>
            </a:r>
            <a:r>
              <a:rPr lang="cs-CZ" sz="2800" dirty="0" smtClean="0"/>
              <a:t>um-t </a:t>
            </a:r>
            <a:r>
              <a:rPr lang="cs-CZ" sz="2800" dirty="0"/>
              <a:t>nádobí.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+mn-lt"/>
              </a:rPr>
              <a:t>chmýří</a:t>
            </a:r>
            <a:r>
              <a:rPr lang="cs-CZ" sz="3600" b="1" dirty="0">
                <a:latin typeface="+mn-lt"/>
              </a:rPr>
              <a:t>, nachomýtnout se, Litomyšl</a:t>
            </a:r>
            <a:endParaRPr lang="cs-CZ" sz="3600" dirty="0"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4056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Správné řešení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/>
              <a:t>Pampeliška má bílé chmýří. Bedřich Smetana se narodil v Litomyšli. Pavel se nachomýtl k nehodě automobilů. Miminku na hlavě roste jemné chmýří. Rád se ochomýtám v kuchyni, když maminka vaří. </a:t>
            </a:r>
            <a:r>
              <a:rPr lang="cs-CZ" sz="2800" dirty="0" smtClean="0"/>
              <a:t>Pomáhám jí potom umýt nádobí.</a:t>
            </a:r>
            <a:endParaRPr lang="cs-CZ" sz="2800" dirty="0"/>
          </a:p>
          <a:p>
            <a:pPr marL="0" indent="0">
              <a:lnSpc>
                <a:spcPct val="150000"/>
              </a:lnSpc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93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m   </a:t>
            </a: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+mn-lt"/>
              </a:rPr>
              <a:t>chmýří</a:t>
            </a:r>
            <a:r>
              <a:rPr lang="cs-CZ" sz="3200" b="1" dirty="0">
                <a:latin typeface="+mn-lt"/>
              </a:rPr>
              <a:t>, nachomýtnout se, Litomyšl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Zdroj obrázků:  </a:t>
            </a:r>
            <a:r>
              <a:rPr lang="cs-CZ" dirty="0" smtClean="0"/>
              <a:t>www.office.microsoft.com</a:t>
            </a:r>
          </a:p>
          <a:p>
            <a:pPr marL="0" indent="0">
              <a:buNone/>
            </a:pPr>
            <a:r>
              <a:rPr lang="cs-CZ" dirty="0"/>
              <a:t>http://officeimg.vo.msecnd.net/en-us/images/MB900436884.jpg</a:t>
            </a:r>
          </a:p>
        </p:txBody>
      </p:sp>
    </p:spTree>
    <p:extLst>
      <p:ext uri="{BB962C8B-B14F-4D97-AF65-F5344CB8AC3E}">
        <p14:creationId xmlns:p14="http://schemas.microsoft.com/office/powerpoint/2010/main" xmlns="" val="177937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183</TotalTime>
  <Words>197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   </vt:lpstr>
      <vt:lpstr>Vyjmenovaná slova po m    chmýří, nachomýtnout se, Litomyšl</vt:lpstr>
      <vt:lpstr>Vyjmenovaná slova po m    chmýří, nachomýtnout se, Litomyšl</vt:lpstr>
      <vt:lpstr>Vyjmenovaná slova po m    chmýří, nachomýtnout se, Litomyšl</vt:lpstr>
      <vt:lpstr>Vyjmenovaná slova po m    chmýří, nachomýtnout se, Litomyšl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Dum</cp:lastModifiedBy>
  <cp:revision>47</cp:revision>
  <dcterms:created xsi:type="dcterms:W3CDTF">2013-01-06T18:39:23Z</dcterms:created>
  <dcterms:modified xsi:type="dcterms:W3CDTF">2013-08-29T14:36:13Z</dcterms:modified>
</cp:coreProperties>
</file>