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73" r:id="rId3"/>
    <p:sldId id="268" r:id="rId4"/>
    <p:sldId id="274" r:id="rId5"/>
    <p:sldId id="275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3300"/>
    <a:srgbClr val="FF9900"/>
    <a:srgbClr val="FFCC00"/>
    <a:srgbClr val="008000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84024046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vzor kost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ženského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18.1.2013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kost</a:t>
            </a: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kost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ženského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 žena, ty ženy, ta mrkev, ty mrkve, ta radost, ty radosti, ta kytice, ty kytice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ženského jsou: žena, růže, píseň, kost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32162"/>
            <a:ext cx="24876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0763" y="4083788"/>
            <a:ext cx="1808600" cy="25354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979590"/>
            <a:ext cx="2476872" cy="1651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5169" y="3861048"/>
            <a:ext cx="2315702" cy="128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737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Vždy jen i a í!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kosti!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 smtClean="0"/>
              <a:t>   kostí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kostem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kost</a:t>
            </a:r>
            <a:r>
              <a:rPr lang="cs-CZ" sz="2400" dirty="0">
                <a:solidFill>
                  <a:srgbClr val="FF0000"/>
                </a:solidFill>
              </a:rPr>
              <a:t>i</a:t>
            </a:r>
            <a:r>
              <a:rPr lang="cs-CZ" sz="2400" dirty="0"/>
              <a:t>!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kostech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pád</a:t>
            </a:r>
            <a:r>
              <a:rPr lang="cs-CZ" sz="2400" dirty="0"/>
              <a:t>   </a:t>
            </a:r>
            <a:r>
              <a:rPr lang="cs-CZ" sz="2400" dirty="0" smtClean="0"/>
              <a:t>kost</a:t>
            </a:r>
            <a:r>
              <a:rPr lang="cs-CZ" sz="2400" dirty="0" smtClean="0">
                <a:solidFill>
                  <a:srgbClr val="FF0000"/>
                </a:solidFill>
              </a:rPr>
              <a:t>mi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764704"/>
            <a:ext cx="2316163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6000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kost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spadnout do </a:t>
            </a:r>
            <a:r>
              <a:rPr lang="cs-CZ" dirty="0" err="1" smtClean="0"/>
              <a:t>jám</a:t>
            </a:r>
            <a:r>
              <a:rPr lang="cs-CZ" dirty="0" smtClean="0"/>
              <a:t>-, vlakem do Břeclav-, kamarád </a:t>
            </a:r>
            <a:r>
              <a:rPr lang="cs-CZ" dirty="0" smtClean="0"/>
              <a:t>                        z </a:t>
            </a:r>
            <a:r>
              <a:rPr lang="cs-CZ" dirty="0" smtClean="0"/>
              <a:t>Čáslav-, za městem Vlašim-, v letní obuv-, mís- polévky, s nadpřirozenými </a:t>
            </a:r>
            <a:r>
              <a:rPr lang="cs-CZ" dirty="0" err="1" smtClean="0"/>
              <a:t>bytostm</a:t>
            </a:r>
            <a:r>
              <a:rPr lang="cs-CZ" dirty="0" smtClean="0"/>
              <a:t>-, jet do </a:t>
            </a:r>
            <a:r>
              <a:rPr lang="cs-CZ" dirty="0" err="1" smtClean="0"/>
              <a:t>vs</a:t>
            </a:r>
            <a:r>
              <a:rPr lang="cs-CZ" dirty="0" smtClean="0"/>
              <a:t>-, u řeky Vltav-</a:t>
            </a:r>
            <a:r>
              <a:rPr lang="cs-CZ" dirty="0"/>
              <a:t>, domek na </a:t>
            </a:r>
            <a:r>
              <a:rPr lang="cs-CZ" dirty="0" err="1" smtClean="0"/>
              <a:t>návs</a:t>
            </a:r>
            <a:r>
              <a:rPr lang="cs-CZ" dirty="0" smtClean="0"/>
              <a:t>-, </a:t>
            </a:r>
            <a:r>
              <a:rPr lang="cs-CZ" dirty="0"/>
              <a:t>stojí </a:t>
            </a:r>
            <a:r>
              <a:rPr lang="cs-CZ" dirty="0" smtClean="0"/>
              <a:t>na hráz-, u velké stodol-, nože s </a:t>
            </a:r>
            <a:r>
              <a:rPr lang="cs-CZ" dirty="0" err="1" smtClean="0"/>
              <a:t>vidličkam</a:t>
            </a:r>
            <a:r>
              <a:rPr lang="cs-CZ" dirty="0" smtClean="0"/>
              <a:t>-, pálivé kopřiv-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35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1608" cy="852704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kost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a doplň i, í – y, ý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/>
              <a:t>spadnout do </a:t>
            </a:r>
            <a:r>
              <a:rPr lang="cs-CZ" dirty="0" smtClean="0"/>
              <a:t>jámy </a:t>
            </a:r>
            <a:r>
              <a:rPr lang="cs-CZ" dirty="0" smtClean="0">
                <a:solidFill>
                  <a:srgbClr val="FF33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vlakem do </a:t>
            </a:r>
            <a:r>
              <a:rPr lang="cs-CZ" dirty="0" smtClean="0"/>
              <a:t>Břeclavi </a:t>
            </a:r>
            <a:r>
              <a:rPr lang="cs-CZ" dirty="0" smtClean="0">
                <a:solidFill>
                  <a:srgbClr val="FF3300"/>
                </a:solidFill>
              </a:rPr>
              <a:t>kosti</a:t>
            </a:r>
            <a:r>
              <a:rPr lang="cs-CZ" dirty="0" smtClean="0"/>
              <a:t>, </a:t>
            </a:r>
            <a:r>
              <a:rPr lang="cs-CZ" dirty="0"/>
              <a:t>kamarád z </a:t>
            </a:r>
            <a:r>
              <a:rPr lang="cs-CZ" dirty="0" smtClean="0"/>
              <a:t>Čáslavi </a:t>
            </a:r>
            <a:r>
              <a:rPr lang="cs-CZ" dirty="0" smtClean="0">
                <a:solidFill>
                  <a:srgbClr val="FF3300"/>
                </a:solidFill>
              </a:rPr>
              <a:t>kosti</a:t>
            </a:r>
            <a:r>
              <a:rPr lang="cs-CZ" dirty="0" smtClean="0"/>
              <a:t>, </a:t>
            </a:r>
            <a:r>
              <a:rPr lang="cs-CZ" dirty="0"/>
              <a:t>za městem </a:t>
            </a:r>
            <a:r>
              <a:rPr lang="cs-CZ" dirty="0" smtClean="0"/>
              <a:t>Vlašimí </a:t>
            </a:r>
            <a:r>
              <a:rPr lang="cs-CZ" dirty="0" smtClean="0">
                <a:solidFill>
                  <a:srgbClr val="FF3300"/>
                </a:solidFill>
              </a:rPr>
              <a:t>kostí</a:t>
            </a:r>
            <a:r>
              <a:rPr lang="cs-CZ" dirty="0" smtClean="0"/>
              <a:t>, </a:t>
            </a:r>
            <a:r>
              <a:rPr lang="cs-CZ" dirty="0"/>
              <a:t>v letní </a:t>
            </a:r>
            <a:r>
              <a:rPr lang="cs-CZ" dirty="0" smtClean="0"/>
              <a:t>obuvi </a:t>
            </a:r>
            <a:r>
              <a:rPr lang="cs-CZ" dirty="0" smtClean="0">
                <a:solidFill>
                  <a:srgbClr val="FF3300"/>
                </a:solidFill>
              </a:rPr>
              <a:t>kosti</a:t>
            </a:r>
            <a:r>
              <a:rPr lang="cs-CZ" dirty="0" smtClean="0"/>
              <a:t>, mísy polévky </a:t>
            </a:r>
            <a:r>
              <a:rPr lang="cs-CZ" dirty="0" smtClean="0">
                <a:solidFill>
                  <a:srgbClr val="FF33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s nadpřirozenými </a:t>
            </a:r>
            <a:r>
              <a:rPr lang="cs-CZ" dirty="0" smtClean="0"/>
              <a:t>bytostmi </a:t>
            </a:r>
            <a:r>
              <a:rPr lang="cs-CZ" dirty="0" smtClean="0">
                <a:solidFill>
                  <a:srgbClr val="FF3300"/>
                </a:solidFill>
              </a:rPr>
              <a:t>kostmi</a:t>
            </a:r>
            <a:r>
              <a:rPr lang="cs-CZ" dirty="0" smtClean="0"/>
              <a:t>, </a:t>
            </a:r>
            <a:r>
              <a:rPr lang="cs-CZ" dirty="0"/>
              <a:t>jet do </a:t>
            </a:r>
            <a:r>
              <a:rPr lang="cs-CZ" dirty="0" smtClean="0"/>
              <a:t>vsi </a:t>
            </a:r>
            <a:r>
              <a:rPr lang="cs-CZ" dirty="0" smtClean="0">
                <a:solidFill>
                  <a:srgbClr val="FF3300"/>
                </a:solidFill>
              </a:rPr>
              <a:t>kosti</a:t>
            </a:r>
            <a:r>
              <a:rPr lang="cs-CZ" dirty="0" smtClean="0"/>
              <a:t>, </a:t>
            </a:r>
            <a:r>
              <a:rPr lang="cs-CZ" dirty="0"/>
              <a:t>u řeky </a:t>
            </a:r>
            <a:r>
              <a:rPr lang="cs-CZ" dirty="0" smtClean="0"/>
              <a:t>Vltavy </a:t>
            </a:r>
            <a:r>
              <a:rPr lang="cs-CZ" dirty="0" smtClean="0">
                <a:solidFill>
                  <a:srgbClr val="FF3300"/>
                </a:solidFill>
              </a:rPr>
              <a:t>ženy</a:t>
            </a:r>
            <a:r>
              <a:rPr lang="cs-CZ" dirty="0" smtClean="0"/>
              <a:t>, </a:t>
            </a:r>
            <a:r>
              <a:rPr lang="cs-CZ" dirty="0"/>
              <a:t>domek na </a:t>
            </a:r>
            <a:r>
              <a:rPr lang="cs-CZ" dirty="0" smtClean="0"/>
              <a:t>návsi </a:t>
            </a:r>
            <a:r>
              <a:rPr lang="cs-CZ" dirty="0" smtClean="0">
                <a:solidFill>
                  <a:srgbClr val="FF3300"/>
                </a:solidFill>
              </a:rPr>
              <a:t>kosti</a:t>
            </a:r>
            <a:r>
              <a:rPr lang="cs-CZ" dirty="0" smtClean="0"/>
              <a:t>, </a:t>
            </a:r>
            <a:r>
              <a:rPr lang="cs-CZ" dirty="0"/>
              <a:t>stojí na </a:t>
            </a:r>
            <a:r>
              <a:rPr lang="cs-CZ" dirty="0" smtClean="0"/>
              <a:t>hrázi </a:t>
            </a:r>
            <a:r>
              <a:rPr lang="cs-CZ" dirty="0" smtClean="0">
                <a:solidFill>
                  <a:srgbClr val="FF3300"/>
                </a:solidFill>
              </a:rPr>
              <a:t>písni</a:t>
            </a:r>
            <a:r>
              <a:rPr lang="cs-CZ" dirty="0" smtClean="0"/>
              <a:t>, </a:t>
            </a:r>
            <a:r>
              <a:rPr lang="cs-CZ" dirty="0"/>
              <a:t>u velké </a:t>
            </a:r>
            <a:r>
              <a:rPr lang="cs-CZ" dirty="0" smtClean="0"/>
              <a:t>stodoly </a:t>
            </a:r>
            <a:r>
              <a:rPr lang="cs-CZ" dirty="0" smtClean="0">
                <a:solidFill>
                  <a:srgbClr val="FF3300"/>
                </a:solidFill>
              </a:rPr>
              <a:t>ženy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3300"/>
                </a:solidFill>
              </a:rPr>
              <a:t> </a:t>
            </a:r>
            <a:r>
              <a:rPr lang="cs-CZ" dirty="0"/>
              <a:t>nože s </a:t>
            </a:r>
            <a:r>
              <a:rPr lang="cs-CZ" dirty="0" smtClean="0"/>
              <a:t>vidličkami </a:t>
            </a:r>
            <a:r>
              <a:rPr lang="cs-CZ" dirty="0" smtClean="0">
                <a:solidFill>
                  <a:srgbClr val="FF0066"/>
                </a:solidFill>
              </a:rPr>
              <a:t>ženami</a:t>
            </a:r>
            <a:r>
              <a:rPr lang="cs-CZ" dirty="0" smtClean="0"/>
              <a:t>, </a:t>
            </a:r>
            <a:r>
              <a:rPr lang="cs-CZ" dirty="0"/>
              <a:t>pálivé </a:t>
            </a:r>
            <a:r>
              <a:rPr lang="cs-CZ" dirty="0" smtClean="0"/>
              <a:t>kopřivy </a:t>
            </a:r>
            <a:r>
              <a:rPr lang="cs-CZ" dirty="0" smtClean="0">
                <a:solidFill>
                  <a:srgbClr val="FF0066"/>
                </a:solidFill>
              </a:rPr>
              <a:t>ženy</a:t>
            </a:r>
            <a:endParaRPr lang="cs-CZ" dirty="0">
              <a:solidFill>
                <a:srgbClr val="FF0066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22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kost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Zdroj obrázků:  www.office.microsoft.com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http://officeimg.vo.msecnd.net/en-us/images/MB900448527.jpg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http://officeimg.vo.msecnd.net/en-us/images/MB900390493.jpg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http://officeimg.vo.msecnd.net/en-us/images/MB900177778.jpg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http://officeimg.vo.msecnd.net/en-us/images/MB900335798.jpg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/>
              <a:t>Metodická 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354</TotalTime>
  <Words>341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kost  kost</vt:lpstr>
      <vt:lpstr>Podstatná jména: vzor kost   kost  Vždy jen i a í!</vt:lpstr>
      <vt:lpstr>Podstatná jména: vzor kost  Urči vzor a doplň i, í – y, ý</vt:lpstr>
      <vt:lpstr>Podstatná jména: vzor kost  Urči vzor a doplň i, í – y, ý</vt:lpstr>
      <vt:lpstr>Podstatná jména: vzor kost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56</cp:revision>
  <dcterms:created xsi:type="dcterms:W3CDTF">2013-01-06T18:39:23Z</dcterms:created>
  <dcterms:modified xsi:type="dcterms:W3CDTF">2013-08-29T14:38:41Z</dcterms:modified>
</cp:coreProperties>
</file>