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1"/>
  </p:notesMasterIdLst>
  <p:sldIdLst>
    <p:sldId id="256" r:id="rId2"/>
    <p:sldId id="258" r:id="rId3"/>
    <p:sldId id="264" r:id="rId4"/>
    <p:sldId id="266" r:id="rId5"/>
    <p:sldId id="262" r:id="rId6"/>
    <p:sldId id="265" r:id="rId7"/>
    <p:sldId id="261" r:id="rId8"/>
    <p:sldId id="259" r:id="rId9"/>
    <p:sldId id="267"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A1C2A0-01FC-427A-B6A8-C80889A73882}" type="datetimeFigureOut">
              <a:rPr lang="cs-CZ" smtClean="0"/>
              <a:t>29.8.2013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C7BFE15-1749-4E27-B30E-BCFEBA2F11E5}" type="slidenum">
              <a:rPr lang="cs-CZ" smtClean="0"/>
              <a:t>‹#›</a:t>
            </a:fld>
            <a:endParaRPr lang="cs-CZ"/>
          </a:p>
        </p:txBody>
      </p:sp>
    </p:spTree>
    <p:extLst>
      <p:ext uri="{BB962C8B-B14F-4D97-AF65-F5344CB8AC3E}">
        <p14:creationId xmlns:p14="http://schemas.microsoft.com/office/powerpoint/2010/main" val="2588939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
        <p:nvSpPr>
          <p:cNvPr id="25604"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C46A547B-5746-422C-8CCF-4D5F3E653AF7}" type="slidenum">
              <a:rPr lang="cs-CZ" smtClean="0"/>
              <a:pPr eaLnBrk="1" hangingPunct="1"/>
              <a:t>2</a:t>
            </a:fld>
            <a:endParaRPr lang="cs-CZ"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C7BFE15-1749-4E27-B30E-BCFEBA2F11E5}" type="slidenum">
              <a:rPr lang="cs-CZ">
                <a:solidFill>
                  <a:prstClr val="black"/>
                </a:solidFill>
              </a:rPr>
              <a:pPr/>
              <a:t>7</a:t>
            </a:fld>
            <a:endParaRPr lang="cs-CZ">
              <a:solidFill>
                <a:prstClr val="black"/>
              </a:solidFill>
            </a:endParaRPr>
          </a:p>
        </p:txBody>
      </p:sp>
    </p:spTree>
    <p:extLst>
      <p:ext uri="{BB962C8B-B14F-4D97-AF65-F5344CB8AC3E}">
        <p14:creationId xmlns:p14="http://schemas.microsoft.com/office/powerpoint/2010/main" val="2819304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C7BFE15-1749-4E27-B30E-BCFEBA2F11E5}" type="slidenum">
              <a:rPr lang="cs-CZ" smtClean="0"/>
              <a:t>8</a:t>
            </a:fld>
            <a:endParaRPr lang="cs-CZ"/>
          </a:p>
        </p:txBody>
      </p:sp>
    </p:spTree>
    <p:extLst>
      <p:ext uri="{BB962C8B-B14F-4D97-AF65-F5344CB8AC3E}">
        <p14:creationId xmlns:p14="http://schemas.microsoft.com/office/powerpoint/2010/main" val="2819304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cs-CZ" smtClean="0"/>
              <a:t>Kliknutím lze upravit styl.</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8F05192F-7E32-4E3D-A880-79D5BED21D83}" type="datetimeFigureOut">
              <a:rPr lang="cs-CZ" smtClean="0"/>
              <a:t>29.8.2013</a:t>
            </a:fld>
            <a:endParaRPr lang="cs-CZ"/>
          </a:p>
        </p:txBody>
      </p:sp>
      <p:sp>
        <p:nvSpPr>
          <p:cNvPr id="5" name="Footer Placeholder 4"/>
          <p:cNvSpPr>
            <a:spLocks noGrp="1"/>
          </p:cNvSpPr>
          <p:nvPr>
            <p:ph type="ftr" sz="quarter" idx="11"/>
          </p:nvPr>
        </p:nvSpPr>
        <p:spPr/>
        <p:txBody>
          <a:bodyPr/>
          <a:lstStyle/>
          <a:p>
            <a:endParaRPr lang="cs-CZ"/>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5C2F6420-EAD7-4F31-A430-40840D43D6D6}"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8F05192F-7E32-4E3D-A880-79D5BED21D83}" type="datetimeFigureOut">
              <a:rPr lang="cs-CZ" smtClean="0"/>
              <a:t>29.8.2013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C2F6420-EAD7-4F31-A430-40840D43D6D6}"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cs-CZ" smtClean="0"/>
              <a:t>Kliknutím lze upravit styl.</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8F05192F-7E32-4E3D-A880-79D5BED21D83}" type="datetimeFigureOut">
              <a:rPr lang="cs-CZ" smtClean="0"/>
              <a:t>29.8.2013</a:t>
            </a:fld>
            <a:endParaRPr lang="cs-CZ"/>
          </a:p>
        </p:txBody>
      </p:sp>
      <p:sp>
        <p:nvSpPr>
          <p:cNvPr id="8" name="Slide Number Placeholder 7"/>
          <p:cNvSpPr>
            <a:spLocks noGrp="1"/>
          </p:cNvSpPr>
          <p:nvPr>
            <p:ph type="sldNum" sz="quarter" idx="11"/>
          </p:nvPr>
        </p:nvSpPr>
        <p:spPr/>
        <p:txBody>
          <a:bodyPr/>
          <a:lstStyle/>
          <a:p>
            <a:fld id="{5C2F6420-EAD7-4F31-A430-40840D43D6D6}" type="slidenum">
              <a:rPr lang="cs-CZ" smtClean="0"/>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8F05192F-7E32-4E3D-A880-79D5BED21D83}" type="datetimeFigureOut">
              <a:rPr lang="cs-CZ" smtClean="0"/>
              <a:t>29.8.2013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5C2F6420-EAD7-4F31-A430-40840D43D6D6}"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cs-CZ" smtClean="0"/>
              <a:t>Kliknutím lze upravit styly předlohy textu.</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8F05192F-7E32-4E3D-A880-79D5BED21D83}" type="datetimeFigureOut">
              <a:rPr lang="cs-CZ" smtClean="0"/>
              <a:t>29.8.2013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5C2F6420-EAD7-4F31-A430-40840D43D6D6}"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8F05192F-7E32-4E3D-A880-79D5BED21D83}" type="datetimeFigureOut">
              <a:rPr lang="cs-CZ" smtClean="0"/>
              <a:t>29.8.2013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5C2F6420-EAD7-4F31-A430-40840D43D6D6}"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05192F-7E32-4E3D-A880-79D5BED21D83}" type="datetimeFigureOut">
              <a:rPr lang="cs-CZ" smtClean="0"/>
              <a:t>29.8.2013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5C2F6420-EAD7-4F31-A430-40840D43D6D6}"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F05192F-7E32-4E3D-A880-79D5BED21D83}" type="datetimeFigureOut">
              <a:rPr lang="cs-CZ" smtClean="0"/>
              <a:t>29.8.2013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5C2F6420-EAD7-4F31-A430-40840D43D6D6}"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8F05192F-7E32-4E3D-A880-79D5BED21D83}" type="datetimeFigureOut">
              <a:rPr lang="cs-CZ" smtClean="0"/>
              <a:t>29.8.2013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5C2F6420-EAD7-4F31-A430-40840D43D6D6}" type="slidenum">
              <a:rPr lang="cs-CZ" smtClean="0"/>
              <a:t>‹#›</a:t>
            </a:fld>
            <a:endParaRPr lang="cs-CZ"/>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cs-CZ" smtClean="0"/>
              <a:t>Kliknutím lze upravit styl.</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F05192F-7E32-4E3D-A880-79D5BED21D83}" type="datetimeFigureOut">
              <a:rPr lang="cs-CZ" smtClean="0"/>
              <a:t>29.8.2013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C2F6420-EAD7-4F31-A430-40840D43D6D6}"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F05192F-7E32-4E3D-A880-79D5BED21D83}" type="datetimeFigureOut">
              <a:rPr lang="cs-CZ" smtClean="0"/>
              <a:t>29.8.2013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C2F6420-EAD7-4F31-A430-40840D43D6D6}"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8F05192F-7E32-4E3D-A880-79D5BED21D83}" type="datetimeFigureOut">
              <a:rPr lang="cs-CZ" smtClean="0"/>
              <a:t>29.8.2013</a:t>
            </a:fld>
            <a:endParaRPr lang="cs-CZ"/>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cs-CZ"/>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5C2F6420-EAD7-4F31-A430-40840D43D6D6}" type="slidenum">
              <a:rPr lang="cs-CZ" smtClean="0"/>
              <a:t>‹#›</a:t>
            </a:fld>
            <a:endParaRPr lang="cs-CZ"/>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313" y="549275"/>
            <a:ext cx="3767137" cy="13287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2132856"/>
            <a:ext cx="7128792" cy="1944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ovéPole 3"/>
          <p:cNvSpPr txBox="1">
            <a:spLocks noChangeArrowheads="1"/>
          </p:cNvSpPr>
          <p:nvPr/>
        </p:nvSpPr>
        <p:spPr bwMode="auto">
          <a:xfrm>
            <a:off x="1187450" y="4508500"/>
            <a:ext cx="7129463"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cs-CZ" b="1"/>
              <a:t>Název </a:t>
            </a:r>
            <a:r>
              <a:rPr lang="cs-CZ" b="1" smtClean="0"/>
              <a:t>DUM: </a:t>
            </a:r>
            <a:r>
              <a:rPr lang="cs-CZ" smtClean="0"/>
              <a:t>VY_32_INOVACE_XV_1_14_Clothes</a:t>
            </a:r>
            <a:endParaRPr lang="cs-CZ" dirty="0"/>
          </a:p>
          <a:p>
            <a:pPr eaLnBrk="1" hangingPunct="1"/>
            <a:endParaRPr lang="cs-CZ" b="1" dirty="0"/>
          </a:p>
          <a:p>
            <a:pPr eaLnBrk="1" hangingPunct="1"/>
            <a:r>
              <a:rPr lang="cs-CZ" b="1" dirty="0"/>
              <a:t>Šablona číslo:    </a:t>
            </a:r>
            <a:r>
              <a:rPr lang="cs-CZ" dirty="0" smtClean="0"/>
              <a:t>XV</a:t>
            </a:r>
            <a:r>
              <a:rPr lang="cs-CZ" b="1" dirty="0" smtClean="0"/>
              <a:t>     </a:t>
            </a:r>
            <a:r>
              <a:rPr lang="cs-CZ" b="1" dirty="0"/>
              <a:t>Sada číslo: </a:t>
            </a:r>
            <a:r>
              <a:rPr lang="cs-CZ" dirty="0" smtClean="0"/>
              <a:t>1</a:t>
            </a:r>
            <a:r>
              <a:rPr lang="cs-CZ" b="1" dirty="0" smtClean="0"/>
              <a:t>         </a:t>
            </a:r>
            <a:r>
              <a:rPr lang="cs-CZ" b="1"/>
              <a:t>Pořadové </a:t>
            </a:r>
            <a:r>
              <a:rPr lang="cs-CZ" b="1" smtClean="0"/>
              <a:t>číslo:</a:t>
            </a:r>
            <a:r>
              <a:rPr lang="cs-CZ" smtClean="0"/>
              <a:t> 14</a:t>
            </a:r>
            <a:endParaRPr lang="cs-CZ" dirty="0"/>
          </a:p>
          <a:p>
            <a:pPr eaLnBrk="1" hangingPunct="1"/>
            <a:endParaRPr lang="cs-CZ" b="1" dirty="0"/>
          </a:p>
          <a:p>
            <a:pPr eaLnBrk="1" hangingPunct="1"/>
            <a:r>
              <a:rPr lang="cs-CZ" b="1" dirty="0"/>
              <a:t>Autor: </a:t>
            </a:r>
            <a:r>
              <a:rPr lang="cs-CZ" dirty="0"/>
              <a:t>Mgr. </a:t>
            </a:r>
            <a:r>
              <a:rPr lang="cs-CZ" dirty="0" smtClean="0"/>
              <a:t>Kateřina Zídková</a:t>
            </a:r>
            <a:endParaRPr lang="cs-CZ" dirty="0"/>
          </a:p>
        </p:txBody>
      </p:sp>
    </p:spTree>
    <p:extLst>
      <p:ext uri="{BB962C8B-B14F-4D97-AF65-F5344CB8AC3E}">
        <p14:creationId xmlns:p14="http://schemas.microsoft.com/office/powerpoint/2010/main" val="10511322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Obdélník 3"/>
          <p:cNvSpPr>
            <a:spLocks noChangeArrowheads="1"/>
          </p:cNvSpPr>
          <p:nvPr/>
        </p:nvSpPr>
        <p:spPr bwMode="auto">
          <a:xfrm>
            <a:off x="539552" y="404664"/>
            <a:ext cx="7848872" cy="637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just"/>
            <a:endParaRPr lang="cs-CZ" sz="1600" b="1" smtClean="0"/>
          </a:p>
          <a:p>
            <a:pPr algn="just"/>
            <a:endParaRPr lang="cs-CZ" sz="1600" b="1"/>
          </a:p>
          <a:p>
            <a:pPr algn="just"/>
            <a:r>
              <a:rPr lang="cs-CZ" sz="1600" b="1" smtClean="0"/>
              <a:t>Anotace</a:t>
            </a:r>
            <a:r>
              <a:rPr lang="cs-CZ" sz="1600" b="1"/>
              <a:t>: </a:t>
            </a:r>
            <a:r>
              <a:rPr lang="cs-CZ" sz="1600" b="1" smtClean="0"/>
              <a:t>CLIL: </a:t>
            </a:r>
            <a:r>
              <a:rPr lang="cs-CZ" sz="1600" smtClean="0"/>
              <a:t>Pracovní činnosti v angličtině. Vybarvování, stříhání dvou vrstev přehnutého papíru, použití výrobku při hře.</a:t>
            </a:r>
            <a:endParaRPr lang="cs-CZ" sz="1600" dirty="0" smtClean="0"/>
          </a:p>
          <a:p>
            <a:pPr algn="just"/>
            <a:r>
              <a:rPr lang="cs-CZ" sz="1600" dirty="0" smtClean="0"/>
              <a:t/>
            </a:r>
            <a:br>
              <a:rPr lang="cs-CZ" sz="1600" dirty="0" smtClean="0"/>
            </a:br>
            <a:r>
              <a:rPr lang="cs-CZ" sz="1600" b="1" dirty="0" smtClean="0"/>
              <a:t>Očekávaný </a:t>
            </a:r>
            <a:r>
              <a:rPr lang="cs-CZ" sz="1600" b="1" smtClean="0"/>
              <a:t>výstup</a:t>
            </a:r>
            <a:r>
              <a:rPr lang="cs-CZ" sz="1600" smtClean="0"/>
              <a:t>: Žáci vyrobí trička, a svetry, z přehnutého papíru, tak, že se dají pověsit na šňůru. Zástupci družstev hledají správný kus oblečení, procvičí si slovíčka barev a oblečení. Uvědomí si rozdíly ve větách pro č.j. a č. mn. Učí se vnímat cizí jazyk jako nástroj komunikace.</a:t>
            </a:r>
            <a:endParaRPr lang="cs-CZ" sz="1600" dirty="0" smtClean="0"/>
          </a:p>
          <a:p>
            <a:pPr algn="just"/>
            <a:r>
              <a:rPr lang="cs-CZ" sz="1600" dirty="0"/>
              <a:t/>
            </a:r>
            <a:br>
              <a:rPr lang="cs-CZ" sz="1600" dirty="0"/>
            </a:br>
            <a:r>
              <a:rPr lang="cs-CZ" sz="1600" b="1" dirty="0"/>
              <a:t>Druh učebního materiálu: </a:t>
            </a:r>
            <a:r>
              <a:rPr lang="cs-CZ" sz="1600" dirty="0"/>
              <a:t>prezentace zpracovaná v programu </a:t>
            </a:r>
            <a:r>
              <a:rPr lang="cs-CZ" sz="1600" dirty="0" smtClean="0"/>
              <a:t>PowerPoint</a:t>
            </a:r>
            <a:endParaRPr lang="cs-CZ" sz="1600" dirty="0"/>
          </a:p>
          <a:p>
            <a:pPr algn="just"/>
            <a:r>
              <a:rPr lang="cs-CZ" sz="1600" dirty="0"/>
              <a:t/>
            </a:r>
            <a:br>
              <a:rPr lang="cs-CZ" sz="1600" dirty="0"/>
            </a:br>
            <a:r>
              <a:rPr lang="cs-CZ" sz="1600" b="1" dirty="0"/>
              <a:t>Typická věková skupina: </a:t>
            </a:r>
            <a:r>
              <a:rPr lang="cs-CZ" sz="1600" dirty="0" smtClean="0"/>
              <a:t> 6 - 8 let</a:t>
            </a:r>
            <a:endParaRPr lang="cs-CZ" sz="1600" dirty="0"/>
          </a:p>
          <a:p>
            <a:pPr algn="just"/>
            <a:r>
              <a:rPr lang="cs-CZ" sz="1600" dirty="0"/>
              <a:t/>
            </a:r>
            <a:br>
              <a:rPr lang="cs-CZ" sz="1600" dirty="0"/>
            </a:br>
            <a:r>
              <a:rPr lang="cs-CZ" sz="1600" b="1" dirty="0"/>
              <a:t>Klíčová slova</a:t>
            </a:r>
            <a:r>
              <a:rPr lang="cs-CZ" sz="1600" b="1"/>
              <a:t>: </a:t>
            </a:r>
            <a:r>
              <a:rPr lang="cs-CZ" sz="1600" smtClean="0"/>
              <a:t>CLIL, pracovní postup v angličtině, oblečení</a:t>
            </a:r>
            <a:endParaRPr lang="cs-CZ" sz="1600" dirty="0"/>
          </a:p>
          <a:p>
            <a:pPr algn="just"/>
            <a:r>
              <a:rPr lang="cs-CZ" sz="1600" dirty="0" smtClean="0"/>
              <a:t/>
            </a:r>
            <a:br>
              <a:rPr lang="cs-CZ" sz="1600" dirty="0" smtClean="0"/>
            </a:br>
            <a:r>
              <a:rPr lang="cs-CZ" sz="1600" b="1" dirty="0" smtClean="0"/>
              <a:t>Pomůcky a materiál</a:t>
            </a:r>
            <a:r>
              <a:rPr lang="cs-CZ" sz="1600" smtClean="0"/>
              <a:t>: interaktivní tabule, okopírovaný list č. 4 pro každého žáka, nůžky, pastelky. Provázek jako prádelní šňůra. Příklady hotového výrobku.</a:t>
            </a:r>
            <a:endParaRPr lang="cs-CZ" sz="1600" dirty="0"/>
          </a:p>
          <a:p>
            <a:pPr algn="just"/>
            <a:endParaRPr lang="cs-CZ" sz="1600" dirty="0" smtClean="0"/>
          </a:p>
          <a:p>
            <a:pPr algn="just"/>
            <a:r>
              <a:rPr lang="cs-CZ" sz="1600" b="1" dirty="0" smtClean="0"/>
              <a:t>Potřebný </a:t>
            </a:r>
            <a:r>
              <a:rPr lang="cs-CZ" sz="1600" b="1" dirty="0"/>
              <a:t>čas pro výuku DUM</a:t>
            </a:r>
            <a:r>
              <a:rPr lang="cs-CZ" sz="1600" b="1"/>
              <a:t>: </a:t>
            </a:r>
            <a:r>
              <a:rPr lang="cs-CZ" sz="1600" smtClean="0"/>
              <a:t>45 minut</a:t>
            </a:r>
            <a:endParaRPr lang="cs-CZ" sz="1600" dirty="0"/>
          </a:p>
          <a:p>
            <a:pPr algn="just"/>
            <a:r>
              <a:rPr lang="cs-CZ" sz="1600"/>
              <a:t/>
            </a:r>
            <a:br>
              <a:rPr lang="cs-CZ" sz="1600"/>
            </a:br>
            <a:endParaRPr lang="cs-CZ" b="1" dirty="0"/>
          </a:p>
          <a:p>
            <a:endParaRPr lang="cs-CZ" b="1" dirty="0"/>
          </a:p>
          <a:p>
            <a:endParaRPr lang="cs-CZ" b="1" dirty="0"/>
          </a:p>
          <a:p>
            <a:r>
              <a:rPr lang="cs-CZ" b="1" dirty="0"/>
              <a:t> </a:t>
            </a:r>
            <a:endParaRPr lang="cs-CZ" dirty="0"/>
          </a:p>
        </p:txBody>
      </p:sp>
    </p:spTree>
    <p:extLst>
      <p:ext uri="{BB962C8B-B14F-4D97-AF65-F5344CB8AC3E}">
        <p14:creationId xmlns:p14="http://schemas.microsoft.com/office/powerpoint/2010/main" val="3522016700"/>
      </p:ext>
    </p:extLst>
  </p:cSld>
  <p:clrMapOvr>
    <a:masterClrMapping/>
  </p:clrMapOvr>
  <p:transition spd="slow"/>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683568" y="908720"/>
            <a:ext cx="7920880" cy="5509200"/>
          </a:xfrm>
          <a:prstGeom prst="rect">
            <a:avLst/>
          </a:prstGeom>
          <a:noFill/>
        </p:spPr>
        <p:txBody>
          <a:bodyPr wrap="square" rtlCol="0">
            <a:spAutoFit/>
          </a:bodyPr>
          <a:lstStyle/>
          <a:p>
            <a:pPr lvl="0" algn="just"/>
            <a:r>
              <a:rPr lang="cs-CZ" sz="1600" b="1">
                <a:solidFill>
                  <a:srgbClr val="000000"/>
                </a:solidFill>
              </a:rPr>
              <a:t>Metodické zhodnocení a popis práce s digitálním učebním materiálem</a:t>
            </a:r>
            <a:r>
              <a:rPr lang="cs-CZ" sz="1600" b="1" smtClean="0">
                <a:solidFill>
                  <a:srgbClr val="000000"/>
                </a:solidFill>
              </a:rPr>
              <a:t>:</a:t>
            </a:r>
          </a:p>
          <a:p>
            <a:pPr lvl="0" algn="just"/>
            <a:endParaRPr lang="cs-CZ" sz="1600" b="1">
              <a:solidFill>
                <a:srgbClr val="000000"/>
              </a:solidFill>
            </a:endParaRPr>
          </a:p>
          <a:p>
            <a:pPr lvl="0" algn="just"/>
            <a:r>
              <a:rPr lang="cs-CZ" sz="1600" smtClean="0">
                <a:solidFill>
                  <a:srgbClr val="000000"/>
                </a:solidFill>
              </a:rPr>
              <a:t>Hodina </a:t>
            </a:r>
            <a:r>
              <a:rPr lang="cs-CZ" sz="1600">
                <a:solidFill>
                  <a:srgbClr val="000000"/>
                </a:solidFill>
              </a:rPr>
              <a:t>je vedena převážně v angličtině. Žáci si procvičí slovíčka 6 druhů oblečení – list č. 4 a 5 – instrukce k procvičování v angličtině jsou přímo v listu. </a:t>
            </a:r>
            <a:r>
              <a:rPr lang="cs-CZ" sz="1600" smtClean="0">
                <a:solidFill>
                  <a:srgbClr val="000000"/>
                </a:solidFill>
              </a:rPr>
              <a:t>Upozorníme na  rozdíl použití vět pro jednotné a množné číslo.</a:t>
            </a:r>
          </a:p>
          <a:p>
            <a:pPr lvl="0" algn="just"/>
            <a:endParaRPr lang="cs-CZ" sz="1600">
              <a:solidFill>
                <a:srgbClr val="000000"/>
              </a:solidFill>
            </a:endParaRPr>
          </a:p>
          <a:p>
            <a:pPr lvl="0" algn="just"/>
            <a:r>
              <a:rPr lang="cs-CZ" sz="1600" smtClean="0">
                <a:solidFill>
                  <a:srgbClr val="000000"/>
                </a:solidFill>
              </a:rPr>
              <a:t>Poté </a:t>
            </a:r>
            <a:r>
              <a:rPr lang="cs-CZ" sz="1600">
                <a:solidFill>
                  <a:srgbClr val="000000"/>
                </a:solidFill>
              </a:rPr>
              <a:t>dostanou papír s obrysy svetru a trička (učitel může </a:t>
            </a:r>
            <a:r>
              <a:rPr lang="cs-CZ" sz="1600" smtClean="0">
                <a:solidFill>
                  <a:srgbClr val="000000"/>
                </a:solidFill>
              </a:rPr>
              <a:t>lehce vyrobit </a:t>
            </a:r>
            <a:r>
              <a:rPr lang="cs-CZ" sz="1600">
                <a:solidFill>
                  <a:srgbClr val="000000"/>
                </a:solidFill>
              </a:rPr>
              <a:t>další list s kalhotami a sukní). Podle instrukcí přeloží. Diskutují, zda je lépe nejdříve vybarvit, nebo vystřihnout. Vysvětlíme, že mají použít nejvýše dvě barvy pro účely hry. Stříhají obě vrstvy papíru najednou. Hotový výrobek věší na šňůru. </a:t>
            </a:r>
            <a:endParaRPr lang="cs-CZ" sz="1600" smtClean="0">
              <a:solidFill>
                <a:srgbClr val="000000"/>
              </a:solidFill>
            </a:endParaRPr>
          </a:p>
          <a:p>
            <a:pPr lvl="0" algn="just"/>
            <a:endParaRPr lang="cs-CZ" sz="1600">
              <a:solidFill>
                <a:srgbClr val="000000"/>
              </a:solidFill>
            </a:endParaRPr>
          </a:p>
          <a:p>
            <a:pPr lvl="0" algn="just"/>
            <a:r>
              <a:rPr lang="cs-CZ" sz="1600" smtClean="0">
                <a:solidFill>
                  <a:srgbClr val="000000"/>
                </a:solidFill>
              </a:rPr>
              <a:t>Žáci, nejdříve ti šikovnější, netrváme na použití členů, popisují </a:t>
            </a:r>
            <a:r>
              <a:rPr lang="cs-CZ" sz="1600">
                <a:solidFill>
                  <a:srgbClr val="000000"/>
                </a:solidFill>
              </a:rPr>
              <a:t>jeden kus oblečení, další žák (žáci) jej hledají na šňůře. Můžeme uspořádat soutěž družstev. Obměna: Před šňůrou s oblečením stojí 3-4 žáci, další žák popisuje část oblečení. Žák, který první na oblečení ukáže, si může sednout, vystřídá ho další žák, ostatní zůstávají. </a:t>
            </a:r>
            <a:endParaRPr lang="cs-CZ" sz="1600" smtClean="0">
              <a:solidFill>
                <a:srgbClr val="000000"/>
              </a:solidFill>
            </a:endParaRPr>
          </a:p>
          <a:p>
            <a:pPr lvl="0" algn="just"/>
            <a:endParaRPr lang="cs-CZ" sz="1600">
              <a:solidFill>
                <a:srgbClr val="000000"/>
              </a:solidFill>
            </a:endParaRPr>
          </a:p>
          <a:p>
            <a:pPr lvl="0" algn="just"/>
            <a:r>
              <a:rPr lang="cs-CZ" sz="1600" b="1" smtClean="0">
                <a:solidFill>
                  <a:srgbClr val="000000"/>
                </a:solidFill>
              </a:rPr>
              <a:t>Zdroje:</a:t>
            </a:r>
          </a:p>
          <a:p>
            <a:pPr lvl="0" algn="just"/>
            <a:endParaRPr lang="cs-CZ" sz="1600">
              <a:solidFill>
                <a:srgbClr val="000000"/>
              </a:solidFill>
            </a:endParaRPr>
          </a:p>
          <a:p>
            <a:pPr lvl="0" algn="just"/>
            <a:r>
              <a:rPr lang="cs-CZ" sz="1600" smtClean="0">
                <a:solidFill>
                  <a:srgbClr val="000000"/>
                </a:solidFill>
              </a:rPr>
              <a:t>http</a:t>
            </a:r>
            <a:r>
              <a:rPr lang="cs-CZ" sz="1600">
                <a:solidFill>
                  <a:srgbClr val="000000"/>
                </a:solidFill>
              </a:rPr>
              <a:t>://</a:t>
            </a:r>
            <a:r>
              <a:rPr lang="cs-CZ" sz="1600" smtClean="0">
                <a:solidFill>
                  <a:srgbClr val="000000"/>
                </a:solidFill>
              </a:rPr>
              <a:t>office.microsoft.com/cs</a:t>
            </a:r>
            <a:endParaRPr lang="cs-CZ" sz="1600">
              <a:solidFill>
                <a:srgbClr val="000000"/>
              </a:solidFill>
            </a:endParaRPr>
          </a:p>
          <a:p>
            <a:pPr lvl="0" algn="just"/>
            <a:endParaRPr lang="cs-CZ" sz="1600">
              <a:solidFill>
                <a:srgbClr val="000000"/>
              </a:solidFill>
            </a:endParaRPr>
          </a:p>
          <a:p>
            <a:pPr lvl="0" algn="just"/>
            <a:r>
              <a:rPr lang="cs-CZ" sz="1600">
                <a:solidFill>
                  <a:srgbClr val="000000"/>
                </a:solidFill>
              </a:rPr>
              <a:t>http://openclipart.org/detail/25294/architetto----calzettoni-by-anonymous-25294</a:t>
            </a:r>
          </a:p>
          <a:p>
            <a:pPr lvl="0" algn="just"/>
            <a:endParaRPr lang="cs-CZ" sz="1600" dirty="0">
              <a:solidFill>
                <a:srgbClr val="000000"/>
              </a:solidFill>
            </a:endParaRPr>
          </a:p>
        </p:txBody>
      </p:sp>
    </p:spTree>
    <p:extLst>
      <p:ext uri="{BB962C8B-B14F-4D97-AF65-F5344CB8AC3E}">
        <p14:creationId xmlns:p14="http://schemas.microsoft.com/office/powerpoint/2010/main" val="3681390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smtClean="0"/>
              <a:t>Clothes</a:t>
            </a:r>
            <a:endParaRPr lang="cs-CZ"/>
          </a:p>
        </p:txBody>
      </p:sp>
      <p:sp>
        <p:nvSpPr>
          <p:cNvPr id="3" name="Podnadpis 2"/>
          <p:cNvSpPr>
            <a:spLocks noGrp="1"/>
          </p:cNvSpPr>
          <p:nvPr>
            <p:ph type="subTitle" idx="1"/>
          </p:nvPr>
        </p:nvSpPr>
        <p:spPr/>
        <p:txBody>
          <a:bodyPr/>
          <a:lstStyle/>
          <a:p>
            <a:r>
              <a:rPr lang="cs-CZ" smtClean="0"/>
              <a:t>CLIL: Pracovní činnosti v angličtině pro 1. a 2. roč. zš</a:t>
            </a:r>
            <a:endParaRPr lang="cs-CZ"/>
          </a:p>
        </p:txBody>
      </p:sp>
    </p:spTree>
    <p:extLst>
      <p:ext uri="{BB962C8B-B14F-4D97-AF65-F5344CB8AC3E}">
        <p14:creationId xmlns:p14="http://schemas.microsoft.com/office/powerpoint/2010/main" val="36280702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5022" y="237079"/>
            <a:ext cx="2828853" cy="28288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descr="Zobrazit podrobnost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168" y="670992"/>
            <a:ext cx="2736304" cy="273630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5022" y="4016538"/>
            <a:ext cx="2266660" cy="22666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1"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2386" y="4235468"/>
            <a:ext cx="1828800" cy="182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21682" y="2492896"/>
            <a:ext cx="1828800" cy="182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descr="Architetto -- Calzettoni by Anonymous - Pair of socks by Francesco 'Architetto' Rollandin."/>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86001" y="5149868"/>
            <a:ext cx="1528961" cy="1376065"/>
          </a:xfrm>
          <a:prstGeom prst="rect">
            <a:avLst/>
          </a:prstGeom>
          <a:noFill/>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2987825" y="662399"/>
            <a:ext cx="3284562" cy="1323439"/>
          </a:xfrm>
          <a:prstGeom prst="rect">
            <a:avLst/>
          </a:prstGeom>
          <a:noFill/>
        </p:spPr>
        <p:txBody>
          <a:bodyPr wrap="square" rtlCol="0">
            <a:spAutoFit/>
          </a:bodyPr>
          <a:lstStyle/>
          <a:p>
            <a:r>
              <a:rPr lang="cs-CZ" sz="2000" b="1" smtClean="0"/>
              <a:t>What are these clothes?</a:t>
            </a:r>
          </a:p>
          <a:p>
            <a:endParaRPr lang="cs-CZ" sz="2000" b="1" smtClean="0"/>
          </a:p>
          <a:p>
            <a:r>
              <a:rPr lang="cs-CZ" sz="2000" b="1" smtClean="0"/>
              <a:t>      It´s a …</a:t>
            </a:r>
          </a:p>
          <a:p>
            <a:r>
              <a:rPr lang="cs-CZ" sz="2000" b="1" smtClean="0"/>
              <a:t>      They´re …</a:t>
            </a:r>
            <a:endParaRPr lang="cs-CZ" sz="2000" b="1"/>
          </a:p>
        </p:txBody>
      </p:sp>
    </p:spTree>
    <p:extLst>
      <p:ext uri="{BB962C8B-B14F-4D97-AF65-F5344CB8AC3E}">
        <p14:creationId xmlns:p14="http://schemas.microsoft.com/office/powerpoint/2010/main" val="40841649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25" y="4029147"/>
            <a:ext cx="2828853" cy="28288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descr="Zobrazit podrobnost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184" y="4121696"/>
            <a:ext cx="2736304" cy="273630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5022" y="226236"/>
            <a:ext cx="2266660" cy="22666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1"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76256" y="237079"/>
            <a:ext cx="1828800" cy="182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ovéPole 1"/>
          <p:cNvSpPr txBox="1"/>
          <p:nvPr/>
        </p:nvSpPr>
        <p:spPr>
          <a:xfrm>
            <a:off x="3764931" y="970297"/>
            <a:ext cx="1417376" cy="461665"/>
          </a:xfrm>
          <a:prstGeom prst="rect">
            <a:avLst/>
          </a:prstGeom>
          <a:noFill/>
        </p:spPr>
        <p:txBody>
          <a:bodyPr wrap="none" rtlCol="0">
            <a:spAutoFit/>
          </a:bodyPr>
          <a:lstStyle/>
          <a:p>
            <a:r>
              <a:rPr lang="cs-CZ" sz="2400" b="1" smtClean="0">
                <a:solidFill>
                  <a:srgbClr val="000000"/>
                </a:solidFill>
              </a:rPr>
              <a:t>trousers</a:t>
            </a:r>
            <a:endParaRPr lang="cs-CZ" sz="2400" b="1">
              <a:solidFill>
                <a:srgbClr val="000000"/>
              </a:solidFill>
            </a:endParaRPr>
          </a:p>
        </p:txBody>
      </p:sp>
      <p:sp>
        <p:nvSpPr>
          <p:cNvPr id="3" name="TextovéPole 2"/>
          <p:cNvSpPr txBox="1"/>
          <p:nvPr/>
        </p:nvSpPr>
        <p:spPr>
          <a:xfrm>
            <a:off x="3970667" y="1541869"/>
            <a:ext cx="835485" cy="461665"/>
          </a:xfrm>
          <a:prstGeom prst="rect">
            <a:avLst/>
          </a:prstGeom>
          <a:noFill/>
        </p:spPr>
        <p:txBody>
          <a:bodyPr wrap="none" rtlCol="0">
            <a:spAutoFit/>
          </a:bodyPr>
          <a:lstStyle/>
          <a:p>
            <a:r>
              <a:rPr lang="cs-CZ" sz="2400" b="1" smtClean="0">
                <a:solidFill>
                  <a:srgbClr val="000000"/>
                </a:solidFill>
              </a:rPr>
              <a:t>skirt</a:t>
            </a:r>
            <a:endParaRPr lang="cs-CZ" sz="2400" b="1">
              <a:solidFill>
                <a:srgbClr val="000000"/>
              </a:solidFill>
            </a:endParaRPr>
          </a:p>
        </p:txBody>
      </p:sp>
      <p:sp>
        <p:nvSpPr>
          <p:cNvPr id="4" name="TextovéPole 3"/>
          <p:cNvSpPr txBox="1"/>
          <p:nvPr/>
        </p:nvSpPr>
        <p:spPr>
          <a:xfrm>
            <a:off x="3722878" y="2065879"/>
            <a:ext cx="1332416" cy="461665"/>
          </a:xfrm>
          <a:prstGeom prst="rect">
            <a:avLst/>
          </a:prstGeom>
          <a:noFill/>
        </p:spPr>
        <p:txBody>
          <a:bodyPr wrap="none" rtlCol="0">
            <a:spAutoFit/>
          </a:bodyPr>
          <a:lstStyle/>
          <a:p>
            <a:r>
              <a:rPr lang="cs-CZ" sz="2400" b="1" smtClean="0">
                <a:solidFill>
                  <a:srgbClr val="000000"/>
                </a:solidFill>
              </a:rPr>
              <a:t>sweater</a:t>
            </a:r>
            <a:endParaRPr lang="cs-CZ" sz="2400" b="1">
              <a:solidFill>
                <a:srgbClr val="000000"/>
              </a:solidFill>
            </a:endParaRPr>
          </a:p>
        </p:txBody>
      </p:sp>
      <p:sp>
        <p:nvSpPr>
          <p:cNvPr id="5" name="TextovéPole 4"/>
          <p:cNvSpPr txBox="1"/>
          <p:nvPr/>
        </p:nvSpPr>
        <p:spPr>
          <a:xfrm>
            <a:off x="3826075" y="2705795"/>
            <a:ext cx="1124667" cy="461665"/>
          </a:xfrm>
          <a:prstGeom prst="rect">
            <a:avLst/>
          </a:prstGeom>
          <a:noFill/>
        </p:spPr>
        <p:txBody>
          <a:bodyPr wrap="none" rtlCol="0">
            <a:spAutoFit/>
          </a:bodyPr>
          <a:lstStyle/>
          <a:p>
            <a:r>
              <a:rPr lang="cs-CZ" sz="2400" b="1" smtClean="0">
                <a:solidFill>
                  <a:srgbClr val="000000"/>
                </a:solidFill>
              </a:rPr>
              <a:t>T-shirt</a:t>
            </a:r>
            <a:endParaRPr lang="cs-CZ" sz="2400" b="1">
              <a:solidFill>
                <a:srgbClr val="000000"/>
              </a:solidFill>
            </a:endParaRPr>
          </a:p>
        </p:txBody>
      </p:sp>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78545" y="2514600"/>
            <a:ext cx="1828800" cy="182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descr="Architetto -- Calzettoni by Anonymous - Pair of socks by Francesco 'Architetto' Rollandin."/>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45757" y="2514599"/>
            <a:ext cx="1528961" cy="1376065"/>
          </a:xfrm>
          <a:prstGeom prst="rect">
            <a:avLst/>
          </a:prstGeom>
          <a:noFill/>
          <a:extLst>
            <a:ext uri="{909E8E84-426E-40DD-AFC4-6F175D3DCCD1}">
              <a14:hiddenFill xmlns:a14="http://schemas.microsoft.com/office/drawing/2010/main">
                <a:solidFill>
                  <a:srgbClr val="FFFFFF"/>
                </a:solidFill>
              </a14:hiddenFill>
            </a:ext>
          </a:extLst>
        </p:spPr>
      </p:pic>
      <p:sp>
        <p:nvSpPr>
          <p:cNvPr id="6" name="TextovéPole 5"/>
          <p:cNvSpPr txBox="1"/>
          <p:nvPr/>
        </p:nvSpPr>
        <p:spPr>
          <a:xfrm>
            <a:off x="3944468" y="413666"/>
            <a:ext cx="1058302" cy="461665"/>
          </a:xfrm>
          <a:prstGeom prst="rect">
            <a:avLst/>
          </a:prstGeom>
          <a:noFill/>
        </p:spPr>
        <p:txBody>
          <a:bodyPr wrap="square" rtlCol="0">
            <a:spAutoFit/>
          </a:bodyPr>
          <a:lstStyle/>
          <a:p>
            <a:r>
              <a:rPr lang="cs-CZ" sz="2400" b="1" smtClean="0">
                <a:solidFill>
                  <a:srgbClr val="000000"/>
                </a:solidFill>
              </a:rPr>
              <a:t>socks</a:t>
            </a:r>
            <a:endParaRPr lang="cs-CZ" sz="2400" b="1">
              <a:solidFill>
                <a:srgbClr val="000000"/>
              </a:solidFill>
            </a:endParaRPr>
          </a:p>
        </p:txBody>
      </p:sp>
      <p:sp>
        <p:nvSpPr>
          <p:cNvPr id="7" name="TextovéPole 6"/>
          <p:cNvSpPr txBox="1"/>
          <p:nvPr/>
        </p:nvSpPr>
        <p:spPr>
          <a:xfrm>
            <a:off x="3952069" y="3432448"/>
            <a:ext cx="1074333" cy="461665"/>
          </a:xfrm>
          <a:prstGeom prst="rect">
            <a:avLst/>
          </a:prstGeom>
          <a:noFill/>
        </p:spPr>
        <p:txBody>
          <a:bodyPr wrap="none" rtlCol="0">
            <a:spAutoFit/>
          </a:bodyPr>
          <a:lstStyle/>
          <a:p>
            <a:r>
              <a:rPr lang="cs-CZ" sz="2400" b="1" smtClean="0">
                <a:solidFill>
                  <a:srgbClr val="000000"/>
                </a:solidFill>
              </a:rPr>
              <a:t>shoes</a:t>
            </a:r>
            <a:endParaRPr lang="cs-CZ" sz="2400" b="1">
              <a:solidFill>
                <a:srgbClr val="000000"/>
              </a:solidFill>
            </a:endParaRPr>
          </a:p>
        </p:txBody>
      </p:sp>
      <p:sp>
        <p:nvSpPr>
          <p:cNvPr id="8" name="TextovéPole 7"/>
          <p:cNvSpPr txBox="1"/>
          <p:nvPr/>
        </p:nvSpPr>
        <p:spPr>
          <a:xfrm>
            <a:off x="2902778" y="4566518"/>
            <a:ext cx="3531736" cy="923330"/>
          </a:xfrm>
          <a:prstGeom prst="rect">
            <a:avLst/>
          </a:prstGeom>
          <a:noFill/>
        </p:spPr>
        <p:txBody>
          <a:bodyPr wrap="none" rtlCol="0">
            <a:spAutoFit/>
          </a:bodyPr>
          <a:lstStyle/>
          <a:p>
            <a:r>
              <a:rPr lang="cs-CZ" smtClean="0"/>
              <a:t>Find a word you hear.</a:t>
            </a:r>
          </a:p>
          <a:p>
            <a:r>
              <a:rPr lang="cs-CZ" smtClean="0"/>
              <a:t>Find a picture you hear.</a:t>
            </a:r>
          </a:p>
          <a:p>
            <a:r>
              <a:rPr lang="cs-CZ" smtClean="0"/>
              <a:t>Read and touch the right picture.</a:t>
            </a:r>
            <a:endParaRPr lang="cs-CZ"/>
          </a:p>
        </p:txBody>
      </p:sp>
    </p:spTree>
    <p:extLst>
      <p:ext uri="{BB962C8B-B14F-4D97-AF65-F5344CB8AC3E}">
        <p14:creationId xmlns:p14="http://schemas.microsoft.com/office/powerpoint/2010/main" val="2991935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path" presetSubtype="0" accel="50000" decel="50000" fill="hold" grpId="0" nodeType="clickEffect">
                                  <p:stCondLst>
                                    <p:cond delay="0"/>
                                  </p:stCondLst>
                                  <p:childTnLst>
                                    <p:animMotion origin="layout" path="M 3.88889E-6 -1.48148E-6 L 0.38871 0.38496 " pathEditMode="relative" rAng="0" ptsTypes="AA">
                                      <p:cBhvr>
                                        <p:cTn id="6" dur="2000" fill="hold"/>
                                        <p:tgtEl>
                                          <p:spTgt spid="6"/>
                                        </p:tgtEl>
                                        <p:attrNameLst>
                                          <p:attrName>ppt_x</p:attrName>
                                          <p:attrName>ppt_y</p:attrName>
                                        </p:attrNameLst>
                                      </p:cBhvr>
                                      <p:rCtr x="19427" y="19236"/>
                                    </p:animMotion>
                                  </p:childTnLst>
                                </p:cTn>
                              </p:par>
                            </p:childTnLst>
                          </p:cTn>
                        </p:par>
                      </p:childTnLst>
                    </p:cTn>
                  </p:par>
                  <p:par>
                    <p:cTn id="7" fill="hold">
                      <p:stCondLst>
                        <p:cond delay="indefinite"/>
                      </p:stCondLst>
                      <p:childTnLst>
                        <p:par>
                          <p:cTn id="8" fill="hold">
                            <p:stCondLst>
                              <p:cond delay="0"/>
                            </p:stCondLst>
                            <p:childTnLst>
                              <p:par>
                                <p:cTn id="9" presetID="49" presetClass="path" presetSubtype="0" accel="50000" decel="50000" fill="hold" grpId="0" nodeType="clickEffect">
                                  <p:stCondLst>
                                    <p:cond delay="0"/>
                                  </p:stCondLst>
                                  <p:childTnLst>
                                    <p:animMotion origin="layout" path="M 3.88889E-6 0 L 0.21545 0.70301 " pathEditMode="relative" rAng="0" ptsTypes="AA">
                                      <p:cBhvr>
                                        <p:cTn id="10" dur="2000" fill="hold"/>
                                        <p:tgtEl>
                                          <p:spTgt spid="2"/>
                                        </p:tgtEl>
                                        <p:attrNameLst>
                                          <p:attrName>ppt_x</p:attrName>
                                          <p:attrName>ppt_y</p:attrName>
                                        </p:attrNameLst>
                                      </p:cBhvr>
                                      <p:rCtr x="10764" y="35139"/>
                                    </p:animMotion>
                                  </p:childTnLst>
                                </p:cTn>
                              </p:par>
                            </p:childTnLst>
                          </p:cTn>
                        </p:par>
                      </p:childTnLst>
                    </p:cTn>
                  </p:par>
                  <p:par>
                    <p:cTn id="11" fill="hold">
                      <p:stCondLst>
                        <p:cond delay="indefinite"/>
                      </p:stCondLst>
                      <p:childTnLst>
                        <p:par>
                          <p:cTn id="12" fill="hold">
                            <p:stCondLst>
                              <p:cond delay="0"/>
                            </p:stCondLst>
                            <p:childTnLst>
                              <p:par>
                                <p:cTn id="13" presetID="49" presetClass="path" presetSubtype="0" accel="50000" decel="50000" fill="hold" grpId="0" nodeType="clickEffect">
                                  <p:stCondLst>
                                    <p:cond delay="0"/>
                                  </p:stCondLst>
                                  <p:childTnLst>
                                    <p:animMotion origin="layout" path="M 1.11111E-6 -4.81481E-6 L 0.19687 -0.13657 " pathEditMode="relative" rAng="0" ptsTypes="AA">
                                      <p:cBhvr>
                                        <p:cTn id="14" dur="2000" fill="hold"/>
                                        <p:tgtEl>
                                          <p:spTgt spid="3"/>
                                        </p:tgtEl>
                                        <p:attrNameLst>
                                          <p:attrName>ppt_x</p:attrName>
                                          <p:attrName>ppt_y</p:attrName>
                                        </p:attrNameLst>
                                      </p:cBhvr>
                                      <p:rCtr x="9844" y="-6829"/>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grpId="0" nodeType="clickEffect">
                                  <p:stCondLst>
                                    <p:cond delay="0"/>
                                  </p:stCondLst>
                                  <p:childTnLst>
                                    <p:animMotion origin="layout" path="M -1.11111E-6 -2.22222E-6 L -0.06649 0.55371 " pathEditMode="relative" rAng="0" ptsTypes="AA">
                                      <p:cBhvr>
                                        <p:cTn id="18" dur="2000" fill="hold"/>
                                        <p:tgtEl>
                                          <p:spTgt spid="4"/>
                                        </p:tgtEl>
                                        <p:attrNameLst>
                                          <p:attrName>ppt_x</p:attrName>
                                          <p:attrName>ppt_y</p:attrName>
                                        </p:attrNameLst>
                                      </p:cBhvr>
                                      <p:rCtr x="-3333" y="27685"/>
                                    </p:animMotion>
                                  </p:childTnLst>
                                </p:cTn>
                              </p:par>
                            </p:childTnLst>
                          </p:cTn>
                        </p:par>
                      </p:childTnLst>
                    </p:cTn>
                  </p:par>
                  <p:par>
                    <p:cTn id="19" fill="hold">
                      <p:stCondLst>
                        <p:cond delay="indefinite"/>
                      </p:stCondLst>
                      <p:childTnLst>
                        <p:par>
                          <p:cTn id="20" fill="hold">
                            <p:stCondLst>
                              <p:cond delay="0"/>
                            </p:stCondLst>
                            <p:childTnLst>
                              <p:par>
                                <p:cTn id="21" presetID="49" presetClass="path" presetSubtype="0" accel="50000" decel="50000" fill="hold" grpId="0" nodeType="clickEffect">
                                  <p:stCondLst>
                                    <p:cond delay="0"/>
                                  </p:stCondLst>
                                  <p:childTnLst>
                                    <p:animMotion origin="layout" path="M -1.11111E-6 7.40741E-7 L -0.17673 -0.2956 " pathEditMode="relative" rAng="0" ptsTypes="AA">
                                      <p:cBhvr>
                                        <p:cTn id="22" dur="2000" fill="hold"/>
                                        <p:tgtEl>
                                          <p:spTgt spid="5"/>
                                        </p:tgtEl>
                                        <p:attrNameLst>
                                          <p:attrName>ppt_x</p:attrName>
                                          <p:attrName>ppt_y</p:attrName>
                                        </p:attrNameLst>
                                      </p:cBhvr>
                                      <p:rCtr x="-8837" y="-14792"/>
                                    </p:animMotion>
                                  </p:childTnLst>
                                </p:cTn>
                              </p:par>
                            </p:childTnLst>
                          </p:cTn>
                        </p:par>
                      </p:childTnLst>
                    </p:cTn>
                  </p:par>
                  <p:par>
                    <p:cTn id="23" fill="hold">
                      <p:stCondLst>
                        <p:cond delay="indefinite"/>
                      </p:stCondLst>
                      <p:childTnLst>
                        <p:par>
                          <p:cTn id="24" fill="hold">
                            <p:stCondLst>
                              <p:cond delay="0"/>
                            </p:stCondLst>
                            <p:childTnLst>
                              <p:par>
                                <p:cTn id="25" presetID="56" presetClass="path" presetSubtype="0" accel="50000" decel="50000" fill="hold" grpId="0" nodeType="clickEffect">
                                  <p:stCondLst>
                                    <p:cond delay="0"/>
                                  </p:stCondLst>
                                  <p:childTnLst>
                                    <p:animMotion origin="layout" path="M 1.38889E-6 2.22222E-6 L -0.38455 -0.06551 " pathEditMode="relative" rAng="0" ptsTypes="AA">
                                      <p:cBhvr>
                                        <p:cTn id="26" dur="2000" fill="hold"/>
                                        <p:tgtEl>
                                          <p:spTgt spid="7"/>
                                        </p:tgtEl>
                                        <p:attrNameLst>
                                          <p:attrName>ppt_x</p:attrName>
                                          <p:attrName>ppt_y</p:attrName>
                                        </p:attrNameLst>
                                      </p:cBhvr>
                                      <p:rCtr x="-19236" y="-3287"/>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Přímá spojnice 2"/>
          <p:cNvCxnSpPr/>
          <p:nvPr/>
        </p:nvCxnSpPr>
        <p:spPr>
          <a:xfrm>
            <a:off x="-16634" y="3356992"/>
            <a:ext cx="8964488"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2987824" y="3341361"/>
            <a:ext cx="0" cy="108012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Přímá spojnice 15"/>
          <p:cNvCxnSpPr/>
          <p:nvPr/>
        </p:nvCxnSpPr>
        <p:spPr>
          <a:xfrm>
            <a:off x="2483768" y="4437112"/>
            <a:ext cx="50405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Přímá spojnice 21"/>
          <p:cNvCxnSpPr/>
          <p:nvPr/>
        </p:nvCxnSpPr>
        <p:spPr>
          <a:xfrm>
            <a:off x="0" y="4437112"/>
            <a:ext cx="46754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467544" y="4437112"/>
            <a:ext cx="0" cy="2420888"/>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Přímá spojnice 29"/>
          <p:cNvCxnSpPr/>
          <p:nvPr/>
        </p:nvCxnSpPr>
        <p:spPr>
          <a:xfrm>
            <a:off x="2483768" y="4437112"/>
            <a:ext cx="0" cy="2420888"/>
          </a:xfrm>
          <a:prstGeom prst="line">
            <a:avLst/>
          </a:prstGeom>
        </p:spPr>
        <p:style>
          <a:lnRef idx="1">
            <a:schemeClr val="accent1"/>
          </a:lnRef>
          <a:fillRef idx="0">
            <a:schemeClr val="accent1"/>
          </a:fillRef>
          <a:effectRef idx="0">
            <a:schemeClr val="accent1"/>
          </a:effectRef>
          <a:fontRef idx="minor">
            <a:schemeClr val="tx1"/>
          </a:fontRef>
        </p:style>
      </p:cxnSp>
      <p:sp>
        <p:nvSpPr>
          <p:cNvPr id="28" name="Oblouk 27"/>
          <p:cNvSpPr/>
          <p:nvPr/>
        </p:nvSpPr>
        <p:spPr>
          <a:xfrm rot="10800000">
            <a:off x="971600" y="2903981"/>
            <a:ext cx="1131228" cy="914400"/>
          </a:xfrm>
          <a:prstGeom prst="arc">
            <a:avLst>
              <a:gd name="adj1" fmla="val 10638529"/>
              <a:gd name="adj2" fmla="val 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solidFill>
                <a:srgbClr val="000000"/>
              </a:solidFill>
            </a:endParaRPr>
          </a:p>
        </p:txBody>
      </p:sp>
      <p:sp>
        <p:nvSpPr>
          <p:cNvPr id="32" name="Oblouk 31"/>
          <p:cNvSpPr/>
          <p:nvPr/>
        </p:nvSpPr>
        <p:spPr>
          <a:xfrm rot="10800000">
            <a:off x="5292080" y="2903982"/>
            <a:ext cx="1131228" cy="993069"/>
          </a:xfrm>
          <a:prstGeom prst="arc">
            <a:avLst>
              <a:gd name="adj1" fmla="val 10638529"/>
              <a:gd name="adj2" fmla="val 88524"/>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solidFill>
                <a:srgbClr val="000000"/>
              </a:solidFill>
            </a:endParaRPr>
          </a:p>
        </p:txBody>
      </p:sp>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1648" y="3341361"/>
            <a:ext cx="792089" cy="366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31" name="Přímá spojnice 30"/>
          <p:cNvCxnSpPr/>
          <p:nvPr/>
        </p:nvCxnSpPr>
        <p:spPr>
          <a:xfrm flipH="1">
            <a:off x="3131840" y="3356992"/>
            <a:ext cx="1333770" cy="3501008"/>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Přímá spojnice 38"/>
          <p:cNvCxnSpPr/>
          <p:nvPr/>
        </p:nvCxnSpPr>
        <p:spPr>
          <a:xfrm>
            <a:off x="7272300" y="3356992"/>
            <a:ext cx="1260140" cy="3437022"/>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Přímá spojnice 45"/>
          <p:cNvCxnSpPr/>
          <p:nvPr/>
        </p:nvCxnSpPr>
        <p:spPr>
          <a:xfrm>
            <a:off x="4788024" y="4869160"/>
            <a:ext cx="0" cy="1924854"/>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Přímá spojnice 47"/>
          <p:cNvCxnSpPr/>
          <p:nvPr/>
        </p:nvCxnSpPr>
        <p:spPr>
          <a:xfrm>
            <a:off x="6948264" y="4869160"/>
            <a:ext cx="0" cy="19888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67" name="Přímá spojnice 2066"/>
          <p:cNvCxnSpPr/>
          <p:nvPr/>
        </p:nvCxnSpPr>
        <p:spPr>
          <a:xfrm>
            <a:off x="6948264" y="4869160"/>
            <a:ext cx="648072" cy="1924854"/>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Přímá spojnice 58"/>
          <p:cNvCxnSpPr/>
          <p:nvPr/>
        </p:nvCxnSpPr>
        <p:spPr>
          <a:xfrm flipH="1">
            <a:off x="4139952" y="4869160"/>
            <a:ext cx="648072" cy="1924854"/>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ovéPole 1"/>
          <p:cNvSpPr txBox="1"/>
          <p:nvPr/>
        </p:nvSpPr>
        <p:spPr>
          <a:xfrm>
            <a:off x="7470473" y="2818141"/>
            <a:ext cx="1516762" cy="523220"/>
          </a:xfrm>
          <a:prstGeom prst="rect">
            <a:avLst/>
          </a:prstGeom>
          <a:noFill/>
        </p:spPr>
        <p:txBody>
          <a:bodyPr wrap="none" rtlCol="0">
            <a:spAutoFit/>
          </a:bodyPr>
          <a:lstStyle/>
          <a:p>
            <a:r>
              <a:rPr lang="cs-CZ" sz="1400" smtClean="0"/>
              <a:t>Print this page</a:t>
            </a:r>
          </a:p>
          <a:p>
            <a:r>
              <a:rPr lang="cs-CZ" sz="1400"/>
              <a:t>f</a:t>
            </a:r>
            <a:r>
              <a:rPr lang="cs-CZ" sz="1400" smtClean="0"/>
              <a:t>or each student.</a:t>
            </a:r>
            <a:endParaRPr lang="cs-CZ" sz="1400"/>
          </a:p>
        </p:txBody>
      </p:sp>
    </p:spTree>
    <p:extLst>
      <p:ext uri="{BB962C8B-B14F-4D97-AF65-F5344CB8AC3E}">
        <p14:creationId xmlns:p14="http://schemas.microsoft.com/office/powerpoint/2010/main" val="32677828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Přímá spojnice 2"/>
          <p:cNvCxnSpPr/>
          <p:nvPr/>
        </p:nvCxnSpPr>
        <p:spPr>
          <a:xfrm>
            <a:off x="-16634" y="3356992"/>
            <a:ext cx="8964488"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2987824" y="3341361"/>
            <a:ext cx="0" cy="108012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Přímá spojnice 15"/>
          <p:cNvCxnSpPr/>
          <p:nvPr/>
        </p:nvCxnSpPr>
        <p:spPr>
          <a:xfrm>
            <a:off x="2483768" y="4437112"/>
            <a:ext cx="50405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Přímá spojnice 21"/>
          <p:cNvCxnSpPr/>
          <p:nvPr/>
        </p:nvCxnSpPr>
        <p:spPr>
          <a:xfrm>
            <a:off x="0" y="4437112"/>
            <a:ext cx="46754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a:off x="467544" y="4437112"/>
            <a:ext cx="0" cy="24208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Přímá spojnice 29"/>
          <p:cNvCxnSpPr/>
          <p:nvPr/>
        </p:nvCxnSpPr>
        <p:spPr>
          <a:xfrm>
            <a:off x="2483768" y="4437112"/>
            <a:ext cx="0" cy="24208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Oblouk 27"/>
          <p:cNvSpPr/>
          <p:nvPr/>
        </p:nvSpPr>
        <p:spPr>
          <a:xfrm rot="10800000">
            <a:off x="973382" y="2903981"/>
            <a:ext cx="1131228" cy="914400"/>
          </a:xfrm>
          <a:prstGeom prst="arc">
            <a:avLst>
              <a:gd name="adj1" fmla="val 10638529"/>
              <a:gd name="adj2" fmla="val 0"/>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32" name="Oblouk 31"/>
          <p:cNvSpPr/>
          <p:nvPr/>
        </p:nvSpPr>
        <p:spPr>
          <a:xfrm rot="10800000">
            <a:off x="5292080" y="2903982"/>
            <a:ext cx="1131228" cy="993069"/>
          </a:xfrm>
          <a:prstGeom prst="arc">
            <a:avLst>
              <a:gd name="adj1" fmla="val 10638529"/>
              <a:gd name="adj2" fmla="val 88524"/>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1648" y="3341361"/>
            <a:ext cx="792089" cy="366327"/>
          </a:xfrm>
          <a:prstGeom prst="rect">
            <a:avLst/>
          </a:prstGeom>
          <a:noFill/>
          <a:ln w="19050">
            <a:solidFill>
              <a:schemeClr val="bg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31" name="Přímá spojnice 30"/>
          <p:cNvCxnSpPr/>
          <p:nvPr/>
        </p:nvCxnSpPr>
        <p:spPr>
          <a:xfrm flipH="1">
            <a:off x="3131840" y="3356992"/>
            <a:ext cx="1333770" cy="35010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Přímá spojnice 38"/>
          <p:cNvCxnSpPr/>
          <p:nvPr/>
        </p:nvCxnSpPr>
        <p:spPr>
          <a:xfrm>
            <a:off x="7272300" y="3356992"/>
            <a:ext cx="1260140" cy="343702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Přímá spojnice 45"/>
          <p:cNvCxnSpPr/>
          <p:nvPr/>
        </p:nvCxnSpPr>
        <p:spPr>
          <a:xfrm>
            <a:off x="4788024" y="4869160"/>
            <a:ext cx="0" cy="192485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Přímá spojnice 47"/>
          <p:cNvCxnSpPr/>
          <p:nvPr/>
        </p:nvCxnSpPr>
        <p:spPr>
          <a:xfrm>
            <a:off x="6948264" y="4869160"/>
            <a:ext cx="0" cy="1988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67" name="Přímá spojnice 2066"/>
          <p:cNvCxnSpPr/>
          <p:nvPr/>
        </p:nvCxnSpPr>
        <p:spPr>
          <a:xfrm>
            <a:off x="6948264" y="4869160"/>
            <a:ext cx="648072" cy="192485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Přímá spojnice 58"/>
          <p:cNvCxnSpPr/>
          <p:nvPr/>
        </p:nvCxnSpPr>
        <p:spPr>
          <a:xfrm flipH="1">
            <a:off x="4139952" y="4869160"/>
            <a:ext cx="648072" cy="192485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TextovéPole 34"/>
          <p:cNvSpPr txBox="1"/>
          <p:nvPr/>
        </p:nvSpPr>
        <p:spPr>
          <a:xfrm>
            <a:off x="3026831" y="3064362"/>
            <a:ext cx="1266693" cy="276999"/>
          </a:xfrm>
          <a:prstGeom prst="rect">
            <a:avLst/>
          </a:prstGeom>
          <a:noFill/>
        </p:spPr>
        <p:txBody>
          <a:bodyPr wrap="none" rtlCol="0">
            <a:spAutoFit/>
          </a:bodyPr>
          <a:lstStyle/>
          <a:p>
            <a:r>
              <a:rPr lang="cs-CZ" sz="1200" smtClean="0"/>
              <a:t>Fold paper here</a:t>
            </a:r>
            <a:endParaRPr lang="cs-CZ" sz="1200"/>
          </a:p>
        </p:txBody>
      </p:sp>
      <p:sp>
        <p:nvSpPr>
          <p:cNvPr id="74" name="TextovéPole 73"/>
          <p:cNvSpPr txBox="1"/>
          <p:nvPr/>
        </p:nvSpPr>
        <p:spPr>
          <a:xfrm>
            <a:off x="7524328" y="3115536"/>
            <a:ext cx="1266693" cy="276999"/>
          </a:xfrm>
          <a:prstGeom prst="rect">
            <a:avLst/>
          </a:prstGeom>
          <a:noFill/>
          <a:ln>
            <a:solidFill>
              <a:schemeClr val="bg1"/>
            </a:solidFill>
          </a:ln>
        </p:spPr>
        <p:txBody>
          <a:bodyPr wrap="none" rtlCol="0">
            <a:spAutoFit/>
          </a:bodyPr>
          <a:lstStyle/>
          <a:p>
            <a:r>
              <a:rPr lang="cs-CZ" sz="1200" smtClean="0"/>
              <a:t>Fold paper here</a:t>
            </a:r>
            <a:endParaRPr lang="cs-CZ" sz="1200"/>
          </a:p>
        </p:txBody>
      </p:sp>
      <p:sp>
        <p:nvSpPr>
          <p:cNvPr id="38" name="TextovéPole 37"/>
          <p:cNvSpPr txBox="1"/>
          <p:nvPr/>
        </p:nvSpPr>
        <p:spPr>
          <a:xfrm>
            <a:off x="1537214" y="1484784"/>
            <a:ext cx="1890261" cy="369332"/>
          </a:xfrm>
          <a:prstGeom prst="rect">
            <a:avLst/>
          </a:prstGeom>
          <a:noFill/>
        </p:spPr>
        <p:txBody>
          <a:bodyPr wrap="none" rtlCol="0">
            <a:spAutoFit/>
          </a:bodyPr>
          <a:lstStyle/>
          <a:p>
            <a:r>
              <a:rPr lang="cs-CZ" smtClean="0"/>
              <a:t>Don´t cut it here!</a:t>
            </a:r>
            <a:endParaRPr lang="cs-CZ"/>
          </a:p>
        </p:txBody>
      </p:sp>
      <p:sp>
        <p:nvSpPr>
          <p:cNvPr id="40" name="TextovéPole 39"/>
          <p:cNvSpPr txBox="1"/>
          <p:nvPr/>
        </p:nvSpPr>
        <p:spPr>
          <a:xfrm rot="9047245" flipV="1">
            <a:off x="5204396" y="1552545"/>
            <a:ext cx="2269141" cy="369332"/>
          </a:xfrm>
          <a:prstGeom prst="rect">
            <a:avLst/>
          </a:prstGeom>
          <a:noFill/>
        </p:spPr>
        <p:txBody>
          <a:bodyPr wrap="square" rtlCol="0">
            <a:spAutoFit/>
          </a:bodyPr>
          <a:lstStyle/>
          <a:p>
            <a:r>
              <a:rPr lang="cs-CZ" smtClean="0"/>
              <a:t>Cut the clothes out!</a:t>
            </a:r>
            <a:endParaRPr lang="cs-CZ"/>
          </a:p>
        </p:txBody>
      </p:sp>
      <p:pic>
        <p:nvPicPr>
          <p:cNvPr id="41"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1841259">
            <a:off x="7150551" y="1179846"/>
            <a:ext cx="1508372" cy="1508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3" name="Přímá spojnice se šipkou 42"/>
          <p:cNvCxnSpPr/>
          <p:nvPr/>
        </p:nvCxnSpPr>
        <p:spPr>
          <a:xfrm flipH="1">
            <a:off x="467544" y="1934033"/>
            <a:ext cx="1440160" cy="1381804"/>
          </a:xfrm>
          <a:prstGeom prst="straightConnector1">
            <a:avLst/>
          </a:prstGeom>
          <a:ln w="5715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85" name="Přímá spojnice se šipkou 84"/>
          <p:cNvCxnSpPr/>
          <p:nvPr/>
        </p:nvCxnSpPr>
        <p:spPr>
          <a:xfrm>
            <a:off x="2483768" y="1934033"/>
            <a:ext cx="144016" cy="1427148"/>
          </a:xfrm>
          <a:prstGeom prst="straightConnector1">
            <a:avLst/>
          </a:prstGeom>
          <a:ln w="5715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86" name="Přímá spojnice se šipkou 85"/>
          <p:cNvCxnSpPr/>
          <p:nvPr/>
        </p:nvCxnSpPr>
        <p:spPr>
          <a:xfrm>
            <a:off x="3054115" y="1934033"/>
            <a:ext cx="1877925" cy="1427148"/>
          </a:xfrm>
          <a:prstGeom prst="straightConnector1">
            <a:avLst/>
          </a:prstGeom>
          <a:ln w="57150">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89" name="Přímá spojnice se šipkou 88"/>
          <p:cNvCxnSpPr/>
          <p:nvPr/>
        </p:nvCxnSpPr>
        <p:spPr>
          <a:xfrm>
            <a:off x="3364544" y="1854116"/>
            <a:ext cx="3439704" cy="1461721"/>
          </a:xfrm>
          <a:prstGeom prst="straightConnector1">
            <a:avLst/>
          </a:prstGeom>
          <a:ln w="5715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54" name="TextovéPole 53"/>
          <p:cNvSpPr txBox="1"/>
          <p:nvPr/>
        </p:nvSpPr>
        <p:spPr>
          <a:xfrm>
            <a:off x="467543" y="308212"/>
            <a:ext cx="5301451" cy="923330"/>
          </a:xfrm>
          <a:prstGeom prst="rect">
            <a:avLst/>
          </a:prstGeom>
          <a:noFill/>
        </p:spPr>
        <p:txBody>
          <a:bodyPr wrap="none" rtlCol="0">
            <a:spAutoFit/>
          </a:bodyPr>
          <a:lstStyle/>
          <a:p>
            <a:r>
              <a:rPr lang="cs-CZ" b="1" smtClean="0"/>
              <a:t>You can make your own clothes</a:t>
            </a:r>
          </a:p>
          <a:p>
            <a:r>
              <a:rPr lang="cs-CZ" b="1" smtClean="0"/>
              <a:t>and hang it out on a line.</a:t>
            </a:r>
          </a:p>
          <a:p>
            <a:r>
              <a:rPr lang="cs-CZ" b="1" smtClean="0"/>
              <a:t>Should we first colour or cut out the clothes?</a:t>
            </a:r>
            <a:endParaRPr lang="cs-CZ" b="1"/>
          </a:p>
        </p:txBody>
      </p:sp>
      <p:sp>
        <p:nvSpPr>
          <p:cNvPr id="55" name="TextovéPole 54"/>
          <p:cNvSpPr txBox="1"/>
          <p:nvPr/>
        </p:nvSpPr>
        <p:spPr>
          <a:xfrm>
            <a:off x="953522" y="4508990"/>
            <a:ext cx="1014124" cy="369332"/>
          </a:xfrm>
          <a:prstGeom prst="rect">
            <a:avLst/>
          </a:prstGeom>
          <a:noFill/>
          <a:ln>
            <a:solidFill>
              <a:schemeClr val="bg1"/>
            </a:solidFill>
          </a:ln>
        </p:spPr>
        <p:txBody>
          <a:bodyPr wrap="none" rtlCol="0">
            <a:spAutoFit/>
          </a:bodyPr>
          <a:lstStyle/>
          <a:p>
            <a:r>
              <a:rPr lang="cs-CZ" smtClean="0"/>
              <a:t>a T-shirt</a:t>
            </a:r>
            <a:endParaRPr lang="cs-CZ"/>
          </a:p>
        </p:txBody>
      </p:sp>
      <p:sp>
        <p:nvSpPr>
          <p:cNvPr id="56" name="TextovéPole 55"/>
          <p:cNvSpPr txBox="1"/>
          <p:nvPr/>
        </p:nvSpPr>
        <p:spPr>
          <a:xfrm>
            <a:off x="5292079" y="4556720"/>
            <a:ext cx="1184940" cy="369332"/>
          </a:xfrm>
          <a:prstGeom prst="rect">
            <a:avLst/>
          </a:prstGeom>
          <a:noFill/>
          <a:ln>
            <a:solidFill>
              <a:schemeClr val="bg1"/>
            </a:solidFill>
          </a:ln>
        </p:spPr>
        <p:txBody>
          <a:bodyPr wrap="none" rtlCol="0">
            <a:spAutoFit/>
          </a:bodyPr>
          <a:lstStyle/>
          <a:p>
            <a:r>
              <a:rPr lang="cs-CZ" smtClean="0"/>
              <a:t>a sweater</a:t>
            </a:r>
            <a:endParaRPr lang="cs-CZ"/>
          </a:p>
        </p:txBody>
      </p:sp>
      <p:sp>
        <p:nvSpPr>
          <p:cNvPr id="6" name="TextovéPole 5"/>
          <p:cNvSpPr txBox="1"/>
          <p:nvPr/>
        </p:nvSpPr>
        <p:spPr>
          <a:xfrm rot="17867458">
            <a:off x="2321565" y="4556719"/>
            <a:ext cx="2108269" cy="369332"/>
          </a:xfrm>
          <a:prstGeom prst="rect">
            <a:avLst/>
          </a:prstGeom>
          <a:noFill/>
        </p:spPr>
        <p:txBody>
          <a:bodyPr wrap="none" rtlCol="0">
            <a:spAutoFit/>
          </a:bodyPr>
          <a:lstStyle/>
          <a:p>
            <a:r>
              <a:rPr lang="cs-CZ" smtClean="0"/>
              <a:t>Colour the clothes!</a:t>
            </a:r>
            <a:endParaRPr lang="cs-CZ"/>
          </a:p>
        </p:txBody>
      </p:sp>
      <p:sp>
        <p:nvSpPr>
          <p:cNvPr id="9" name="Volný tvar 8"/>
          <p:cNvSpPr/>
          <p:nvPr/>
        </p:nvSpPr>
        <p:spPr>
          <a:xfrm>
            <a:off x="512432" y="5514109"/>
            <a:ext cx="2092223" cy="1233055"/>
          </a:xfrm>
          <a:custGeom>
            <a:avLst/>
            <a:gdLst>
              <a:gd name="connsiteX0" fmla="*/ 55604 w 2092223"/>
              <a:gd name="connsiteY0" fmla="*/ 387927 h 1233055"/>
              <a:gd name="connsiteX1" fmla="*/ 27895 w 2092223"/>
              <a:gd name="connsiteY1" fmla="*/ 872836 h 1233055"/>
              <a:gd name="connsiteX2" fmla="*/ 55604 w 2092223"/>
              <a:gd name="connsiteY2" fmla="*/ 318655 h 1233055"/>
              <a:gd name="connsiteX3" fmla="*/ 41750 w 2092223"/>
              <a:gd name="connsiteY3" fmla="*/ 651164 h 1233055"/>
              <a:gd name="connsiteX4" fmla="*/ 27895 w 2092223"/>
              <a:gd name="connsiteY4" fmla="*/ 484909 h 1233055"/>
              <a:gd name="connsiteX5" fmla="*/ 14041 w 2092223"/>
              <a:gd name="connsiteY5" fmla="*/ 665018 h 1233055"/>
              <a:gd name="connsiteX6" fmla="*/ 186 w 2092223"/>
              <a:gd name="connsiteY6" fmla="*/ 623455 h 1233055"/>
              <a:gd name="connsiteX7" fmla="*/ 27895 w 2092223"/>
              <a:gd name="connsiteY7" fmla="*/ 304800 h 1233055"/>
              <a:gd name="connsiteX8" fmla="*/ 41750 w 2092223"/>
              <a:gd name="connsiteY8" fmla="*/ 263236 h 1233055"/>
              <a:gd name="connsiteX9" fmla="*/ 83313 w 2092223"/>
              <a:gd name="connsiteY9" fmla="*/ 401782 h 1233055"/>
              <a:gd name="connsiteX10" fmla="*/ 111023 w 2092223"/>
              <a:gd name="connsiteY10" fmla="*/ 568036 h 1233055"/>
              <a:gd name="connsiteX11" fmla="*/ 138732 w 2092223"/>
              <a:gd name="connsiteY11" fmla="*/ 1122218 h 1233055"/>
              <a:gd name="connsiteX12" fmla="*/ 152586 w 2092223"/>
              <a:gd name="connsiteY12" fmla="*/ 1233055 h 1233055"/>
              <a:gd name="connsiteX13" fmla="*/ 166441 w 2092223"/>
              <a:gd name="connsiteY13" fmla="*/ 332509 h 1233055"/>
              <a:gd name="connsiteX14" fmla="*/ 180295 w 2092223"/>
              <a:gd name="connsiteY14" fmla="*/ 180109 h 1233055"/>
              <a:gd name="connsiteX15" fmla="*/ 194150 w 2092223"/>
              <a:gd name="connsiteY15" fmla="*/ 0 h 1233055"/>
              <a:gd name="connsiteX16" fmla="*/ 208004 w 2092223"/>
              <a:gd name="connsiteY16" fmla="*/ 471055 h 1233055"/>
              <a:gd name="connsiteX17" fmla="*/ 235713 w 2092223"/>
              <a:gd name="connsiteY17" fmla="*/ 734291 h 1233055"/>
              <a:gd name="connsiteX18" fmla="*/ 263423 w 2092223"/>
              <a:gd name="connsiteY18" fmla="*/ 623455 h 1233055"/>
              <a:gd name="connsiteX19" fmla="*/ 235713 w 2092223"/>
              <a:gd name="connsiteY19" fmla="*/ 886691 h 1233055"/>
              <a:gd name="connsiteX20" fmla="*/ 263423 w 2092223"/>
              <a:gd name="connsiteY20" fmla="*/ 290946 h 1233055"/>
              <a:gd name="connsiteX21" fmla="*/ 291132 w 2092223"/>
              <a:gd name="connsiteY21" fmla="*/ 110836 h 1233055"/>
              <a:gd name="connsiteX22" fmla="*/ 304986 w 2092223"/>
              <a:gd name="connsiteY22" fmla="*/ 928255 h 1233055"/>
              <a:gd name="connsiteX23" fmla="*/ 318841 w 2092223"/>
              <a:gd name="connsiteY23" fmla="*/ 734291 h 1233055"/>
              <a:gd name="connsiteX24" fmla="*/ 332695 w 2092223"/>
              <a:gd name="connsiteY24" fmla="*/ 581891 h 1233055"/>
              <a:gd name="connsiteX25" fmla="*/ 346550 w 2092223"/>
              <a:gd name="connsiteY25" fmla="*/ 706582 h 1233055"/>
              <a:gd name="connsiteX26" fmla="*/ 360404 w 2092223"/>
              <a:gd name="connsiteY26" fmla="*/ 651164 h 1233055"/>
              <a:gd name="connsiteX27" fmla="*/ 388113 w 2092223"/>
              <a:gd name="connsiteY27" fmla="*/ 512618 h 1233055"/>
              <a:gd name="connsiteX28" fmla="*/ 415823 w 2092223"/>
              <a:gd name="connsiteY28" fmla="*/ 83127 h 1233055"/>
              <a:gd name="connsiteX29" fmla="*/ 401968 w 2092223"/>
              <a:gd name="connsiteY29" fmla="*/ 152400 h 1233055"/>
              <a:gd name="connsiteX30" fmla="*/ 360404 w 2092223"/>
              <a:gd name="connsiteY30" fmla="*/ 332509 h 1233055"/>
              <a:gd name="connsiteX31" fmla="*/ 277277 w 2092223"/>
              <a:gd name="connsiteY31" fmla="*/ 858982 h 1233055"/>
              <a:gd name="connsiteX32" fmla="*/ 263423 w 2092223"/>
              <a:gd name="connsiteY32" fmla="*/ 1011382 h 1233055"/>
              <a:gd name="connsiteX33" fmla="*/ 277277 w 2092223"/>
              <a:gd name="connsiteY33" fmla="*/ 484909 h 1233055"/>
              <a:gd name="connsiteX34" fmla="*/ 304986 w 2092223"/>
              <a:gd name="connsiteY34" fmla="*/ 775855 h 1233055"/>
              <a:gd name="connsiteX35" fmla="*/ 332695 w 2092223"/>
              <a:gd name="connsiteY35" fmla="*/ 651164 h 1233055"/>
              <a:gd name="connsiteX36" fmla="*/ 360404 w 2092223"/>
              <a:gd name="connsiteY36" fmla="*/ 554182 h 1233055"/>
              <a:gd name="connsiteX37" fmla="*/ 388113 w 2092223"/>
              <a:gd name="connsiteY37" fmla="*/ 637309 h 1233055"/>
              <a:gd name="connsiteX38" fmla="*/ 415823 w 2092223"/>
              <a:gd name="connsiteY38" fmla="*/ 803564 h 1233055"/>
              <a:gd name="connsiteX39" fmla="*/ 429677 w 2092223"/>
              <a:gd name="connsiteY39" fmla="*/ 886691 h 1233055"/>
              <a:gd name="connsiteX40" fmla="*/ 443532 w 2092223"/>
              <a:gd name="connsiteY40" fmla="*/ 457200 h 1233055"/>
              <a:gd name="connsiteX41" fmla="*/ 457386 w 2092223"/>
              <a:gd name="connsiteY41" fmla="*/ 526473 h 1233055"/>
              <a:gd name="connsiteX42" fmla="*/ 471241 w 2092223"/>
              <a:gd name="connsiteY42" fmla="*/ 748146 h 1233055"/>
              <a:gd name="connsiteX43" fmla="*/ 485095 w 2092223"/>
              <a:gd name="connsiteY43" fmla="*/ 443346 h 1233055"/>
              <a:gd name="connsiteX44" fmla="*/ 498950 w 2092223"/>
              <a:gd name="connsiteY44" fmla="*/ 568036 h 1233055"/>
              <a:gd name="connsiteX45" fmla="*/ 512804 w 2092223"/>
              <a:gd name="connsiteY45" fmla="*/ 484909 h 1233055"/>
              <a:gd name="connsiteX46" fmla="*/ 526659 w 2092223"/>
              <a:gd name="connsiteY46" fmla="*/ 332509 h 1233055"/>
              <a:gd name="connsiteX47" fmla="*/ 540513 w 2092223"/>
              <a:gd name="connsiteY47" fmla="*/ 401782 h 1233055"/>
              <a:gd name="connsiteX48" fmla="*/ 554368 w 2092223"/>
              <a:gd name="connsiteY48" fmla="*/ 526473 h 1233055"/>
              <a:gd name="connsiteX49" fmla="*/ 568223 w 2092223"/>
              <a:gd name="connsiteY49" fmla="*/ 415636 h 1233055"/>
              <a:gd name="connsiteX50" fmla="*/ 582077 w 2092223"/>
              <a:gd name="connsiteY50" fmla="*/ 609600 h 1233055"/>
              <a:gd name="connsiteX51" fmla="*/ 595932 w 2092223"/>
              <a:gd name="connsiteY51" fmla="*/ 900546 h 1233055"/>
              <a:gd name="connsiteX52" fmla="*/ 623641 w 2092223"/>
              <a:gd name="connsiteY52" fmla="*/ 1122218 h 1233055"/>
              <a:gd name="connsiteX53" fmla="*/ 637495 w 2092223"/>
              <a:gd name="connsiteY53" fmla="*/ 665018 h 1233055"/>
              <a:gd name="connsiteX54" fmla="*/ 651350 w 2092223"/>
              <a:gd name="connsiteY54" fmla="*/ 609600 h 1233055"/>
              <a:gd name="connsiteX55" fmla="*/ 692913 w 2092223"/>
              <a:gd name="connsiteY55" fmla="*/ 817418 h 1233055"/>
              <a:gd name="connsiteX56" fmla="*/ 679059 w 2092223"/>
              <a:gd name="connsiteY56" fmla="*/ 1191491 h 1233055"/>
              <a:gd name="connsiteX57" fmla="*/ 692913 w 2092223"/>
              <a:gd name="connsiteY57" fmla="*/ 1052946 h 1233055"/>
              <a:gd name="connsiteX58" fmla="*/ 706768 w 2092223"/>
              <a:gd name="connsiteY58" fmla="*/ 955964 h 1233055"/>
              <a:gd name="connsiteX59" fmla="*/ 748332 w 2092223"/>
              <a:gd name="connsiteY59" fmla="*/ 775855 h 1233055"/>
              <a:gd name="connsiteX60" fmla="*/ 776041 w 2092223"/>
              <a:gd name="connsiteY60" fmla="*/ 595746 h 1233055"/>
              <a:gd name="connsiteX61" fmla="*/ 831459 w 2092223"/>
              <a:gd name="connsiteY61" fmla="*/ 415636 h 1233055"/>
              <a:gd name="connsiteX62" fmla="*/ 859168 w 2092223"/>
              <a:gd name="connsiteY62" fmla="*/ 540327 h 1233055"/>
              <a:gd name="connsiteX63" fmla="*/ 831459 w 2092223"/>
              <a:gd name="connsiteY63" fmla="*/ 1039091 h 1233055"/>
              <a:gd name="connsiteX64" fmla="*/ 831459 w 2092223"/>
              <a:gd name="connsiteY64" fmla="*/ 1011382 h 1233055"/>
              <a:gd name="connsiteX65" fmla="*/ 789895 w 2092223"/>
              <a:gd name="connsiteY65" fmla="*/ 1122218 h 1233055"/>
              <a:gd name="connsiteX66" fmla="*/ 748332 w 2092223"/>
              <a:gd name="connsiteY66" fmla="*/ 1025236 h 1233055"/>
              <a:gd name="connsiteX67" fmla="*/ 762186 w 2092223"/>
              <a:gd name="connsiteY67" fmla="*/ 928255 h 1233055"/>
              <a:gd name="connsiteX68" fmla="*/ 776041 w 2092223"/>
              <a:gd name="connsiteY68" fmla="*/ 817418 h 1233055"/>
              <a:gd name="connsiteX69" fmla="*/ 789895 w 2092223"/>
              <a:gd name="connsiteY69" fmla="*/ 1025236 h 1233055"/>
              <a:gd name="connsiteX70" fmla="*/ 817604 w 2092223"/>
              <a:gd name="connsiteY70" fmla="*/ 789709 h 1233055"/>
              <a:gd name="connsiteX71" fmla="*/ 831459 w 2092223"/>
              <a:gd name="connsiteY71" fmla="*/ 748146 h 1233055"/>
              <a:gd name="connsiteX72" fmla="*/ 859168 w 2092223"/>
              <a:gd name="connsiteY72" fmla="*/ 637309 h 1233055"/>
              <a:gd name="connsiteX73" fmla="*/ 873023 w 2092223"/>
              <a:gd name="connsiteY73" fmla="*/ 706582 h 1233055"/>
              <a:gd name="connsiteX74" fmla="*/ 886877 w 2092223"/>
              <a:gd name="connsiteY74" fmla="*/ 845127 h 1233055"/>
              <a:gd name="connsiteX75" fmla="*/ 900732 w 2092223"/>
              <a:gd name="connsiteY75" fmla="*/ 942109 h 1233055"/>
              <a:gd name="connsiteX76" fmla="*/ 914586 w 2092223"/>
              <a:gd name="connsiteY76" fmla="*/ 1066800 h 1233055"/>
              <a:gd name="connsiteX77" fmla="*/ 928441 w 2092223"/>
              <a:gd name="connsiteY77" fmla="*/ 651164 h 1233055"/>
              <a:gd name="connsiteX78" fmla="*/ 942295 w 2092223"/>
              <a:gd name="connsiteY78" fmla="*/ 734291 h 1233055"/>
              <a:gd name="connsiteX79" fmla="*/ 956150 w 2092223"/>
              <a:gd name="connsiteY79" fmla="*/ 623455 h 1233055"/>
              <a:gd name="connsiteX80" fmla="*/ 942295 w 2092223"/>
              <a:gd name="connsiteY80" fmla="*/ 1136073 h 1233055"/>
              <a:gd name="connsiteX81" fmla="*/ 956150 w 2092223"/>
              <a:gd name="connsiteY81" fmla="*/ 720436 h 1233055"/>
              <a:gd name="connsiteX82" fmla="*/ 970004 w 2092223"/>
              <a:gd name="connsiteY82" fmla="*/ 526473 h 1233055"/>
              <a:gd name="connsiteX83" fmla="*/ 983859 w 2092223"/>
              <a:gd name="connsiteY83" fmla="*/ 1094509 h 1233055"/>
              <a:gd name="connsiteX84" fmla="*/ 997713 w 2092223"/>
              <a:gd name="connsiteY84" fmla="*/ 969818 h 1233055"/>
              <a:gd name="connsiteX85" fmla="*/ 1011568 w 2092223"/>
              <a:gd name="connsiteY85" fmla="*/ 568036 h 1233055"/>
              <a:gd name="connsiteX86" fmla="*/ 1039277 w 2092223"/>
              <a:gd name="connsiteY86" fmla="*/ 249382 h 1233055"/>
              <a:gd name="connsiteX87" fmla="*/ 1053132 w 2092223"/>
              <a:gd name="connsiteY87" fmla="*/ 443346 h 1233055"/>
              <a:gd name="connsiteX88" fmla="*/ 1066986 w 2092223"/>
              <a:gd name="connsiteY88" fmla="*/ 346364 h 1233055"/>
              <a:gd name="connsiteX89" fmla="*/ 1094695 w 2092223"/>
              <a:gd name="connsiteY89" fmla="*/ 775855 h 1233055"/>
              <a:gd name="connsiteX90" fmla="*/ 1136259 w 2092223"/>
              <a:gd name="connsiteY90" fmla="*/ 249382 h 1233055"/>
              <a:gd name="connsiteX91" fmla="*/ 1191677 w 2092223"/>
              <a:gd name="connsiteY91" fmla="*/ 96982 h 1233055"/>
              <a:gd name="connsiteX92" fmla="*/ 1233241 w 2092223"/>
              <a:gd name="connsiteY92" fmla="*/ 69273 h 1233055"/>
              <a:gd name="connsiteX93" fmla="*/ 1247095 w 2092223"/>
              <a:gd name="connsiteY93" fmla="*/ 180109 h 1233055"/>
              <a:gd name="connsiteX94" fmla="*/ 1274804 w 2092223"/>
              <a:gd name="connsiteY94" fmla="*/ 484909 h 1233055"/>
              <a:gd name="connsiteX95" fmla="*/ 1260950 w 2092223"/>
              <a:gd name="connsiteY95" fmla="*/ 1094509 h 1233055"/>
              <a:gd name="connsiteX96" fmla="*/ 1247095 w 2092223"/>
              <a:gd name="connsiteY96" fmla="*/ 1136073 h 1233055"/>
              <a:gd name="connsiteX97" fmla="*/ 1260950 w 2092223"/>
              <a:gd name="connsiteY97" fmla="*/ 484909 h 1233055"/>
              <a:gd name="connsiteX98" fmla="*/ 1274804 w 2092223"/>
              <a:gd name="connsiteY98" fmla="*/ 318655 h 1233055"/>
              <a:gd name="connsiteX99" fmla="*/ 1302513 w 2092223"/>
              <a:gd name="connsiteY99" fmla="*/ 221673 h 1233055"/>
              <a:gd name="connsiteX100" fmla="*/ 1316368 w 2092223"/>
              <a:gd name="connsiteY100" fmla="*/ 152400 h 1233055"/>
              <a:gd name="connsiteX101" fmla="*/ 1357932 w 2092223"/>
              <a:gd name="connsiteY101" fmla="*/ 415636 h 1233055"/>
              <a:gd name="connsiteX102" fmla="*/ 1344077 w 2092223"/>
              <a:gd name="connsiteY102" fmla="*/ 457200 h 1233055"/>
              <a:gd name="connsiteX103" fmla="*/ 1316368 w 2092223"/>
              <a:gd name="connsiteY103" fmla="*/ 554182 h 1233055"/>
              <a:gd name="connsiteX104" fmla="*/ 1288659 w 2092223"/>
              <a:gd name="connsiteY104" fmla="*/ 665018 h 1233055"/>
              <a:gd name="connsiteX105" fmla="*/ 1260950 w 2092223"/>
              <a:gd name="connsiteY105" fmla="*/ 720436 h 1233055"/>
              <a:gd name="connsiteX106" fmla="*/ 1219386 w 2092223"/>
              <a:gd name="connsiteY106" fmla="*/ 858982 h 1233055"/>
              <a:gd name="connsiteX107" fmla="*/ 1233241 w 2092223"/>
              <a:gd name="connsiteY107" fmla="*/ 471055 h 1233055"/>
              <a:gd name="connsiteX108" fmla="*/ 1219386 w 2092223"/>
              <a:gd name="connsiteY108" fmla="*/ 540327 h 1233055"/>
              <a:gd name="connsiteX109" fmla="*/ 1205532 w 2092223"/>
              <a:gd name="connsiteY109" fmla="*/ 623455 h 1233055"/>
              <a:gd name="connsiteX110" fmla="*/ 1177823 w 2092223"/>
              <a:gd name="connsiteY110" fmla="*/ 692727 h 1233055"/>
              <a:gd name="connsiteX111" fmla="*/ 1163968 w 2092223"/>
              <a:gd name="connsiteY111" fmla="*/ 540327 h 1233055"/>
              <a:gd name="connsiteX112" fmla="*/ 1136259 w 2092223"/>
              <a:gd name="connsiteY112" fmla="*/ 332509 h 1233055"/>
              <a:gd name="connsiteX113" fmla="*/ 1122404 w 2092223"/>
              <a:gd name="connsiteY113" fmla="*/ 512618 h 1233055"/>
              <a:gd name="connsiteX114" fmla="*/ 1136259 w 2092223"/>
              <a:gd name="connsiteY114" fmla="*/ 720436 h 1233055"/>
              <a:gd name="connsiteX115" fmla="*/ 1150113 w 2092223"/>
              <a:gd name="connsiteY115" fmla="*/ 457200 h 1233055"/>
              <a:gd name="connsiteX116" fmla="*/ 1191677 w 2092223"/>
              <a:gd name="connsiteY116" fmla="*/ 207818 h 1233055"/>
              <a:gd name="connsiteX117" fmla="*/ 1205532 w 2092223"/>
              <a:gd name="connsiteY117" fmla="*/ 332509 h 1233055"/>
              <a:gd name="connsiteX118" fmla="*/ 1233241 w 2092223"/>
              <a:gd name="connsiteY118" fmla="*/ 665018 h 1233055"/>
              <a:gd name="connsiteX119" fmla="*/ 1247095 w 2092223"/>
              <a:gd name="connsiteY119" fmla="*/ 471055 h 1233055"/>
              <a:gd name="connsiteX120" fmla="*/ 1274804 w 2092223"/>
              <a:gd name="connsiteY120" fmla="*/ 152400 h 1233055"/>
              <a:gd name="connsiteX121" fmla="*/ 1288659 w 2092223"/>
              <a:gd name="connsiteY121" fmla="*/ 110836 h 1233055"/>
              <a:gd name="connsiteX122" fmla="*/ 1330223 w 2092223"/>
              <a:gd name="connsiteY122" fmla="*/ 332509 h 1233055"/>
              <a:gd name="connsiteX123" fmla="*/ 1357932 w 2092223"/>
              <a:gd name="connsiteY123" fmla="*/ 748146 h 1233055"/>
              <a:gd name="connsiteX124" fmla="*/ 1371786 w 2092223"/>
              <a:gd name="connsiteY124" fmla="*/ 83127 h 1233055"/>
              <a:gd name="connsiteX125" fmla="*/ 1385641 w 2092223"/>
              <a:gd name="connsiteY125" fmla="*/ 138546 h 1233055"/>
              <a:gd name="connsiteX126" fmla="*/ 1413350 w 2092223"/>
              <a:gd name="connsiteY126" fmla="*/ 581891 h 1233055"/>
              <a:gd name="connsiteX127" fmla="*/ 1427204 w 2092223"/>
              <a:gd name="connsiteY127" fmla="*/ 277091 h 1233055"/>
              <a:gd name="connsiteX128" fmla="*/ 1454913 w 2092223"/>
              <a:gd name="connsiteY128" fmla="*/ 623455 h 1233055"/>
              <a:gd name="connsiteX129" fmla="*/ 1468768 w 2092223"/>
              <a:gd name="connsiteY129" fmla="*/ 277091 h 1233055"/>
              <a:gd name="connsiteX130" fmla="*/ 1496477 w 2092223"/>
              <a:gd name="connsiteY130" fmla="*/ 692727 h 1233055"/>
              <a:gd name="connsiteX131" fmla="*/ 1538041 w 2092223"/>
              <a:gd name="connsiteY131" fmla="*/ 706582 h 1233055"/>
              <a:gd name="connsiteX132" fmla="*/ 1551895 w 2092223"/>
              <a:gd name="connsiteY132" fmla="*/ 637309 h 1233055"/>
              <a:gd name="connsiteX133" fmla="*/ 1565750 w 2092223"/>
              <a:gd name="connsiteY133" fmla="*/ 554182 h 1233055"/>
              <a:gd name="connsiteX134" fmla="*/ 1579604 w 2092223"/>
              <a:gd name="connsiteY134" fmla="*/ 886691 h 1233055"/>
              <a:gd name="connsiteX135" fmla="*/ 1607313 w 2092223"/>
              <a:gd name="connsiteY135" fmla="*/ 789709 h 1233055"/>
              <a:gd name="connsiteX136" fmla="*/ 1635023 w 2092223"/>
              <a:gd name="connsiteY136" fmla="*/ 568036 h 1233055"/>
              <a:gd name="connsiteX137" fmla="*/ 1648877 w 2092223"/>
              <a:gd name="connsiteY137" fmla="*/ 484909 h 1233055"/>
              <a:gd name="connsiteX138" fmla="*/ 1662732 w 2092223"/>
              <a:gd name="connsiteY138" fmla="*/ 415636 h 1233055"/>
              <a:gd name="connsiteX139" fmla="*/ 1704295 w 2092223"/>
              <a:gd name="connsiteY139" fmla="*/ 387927 h 1233055"/>
              <a:gd name="connsiteX140" fmla="*/ 1745859 w 2092223"/>
              <a:gd name="connsiteY140" fmla="*/ 720436 h 1233055"/>
              <a:gd name="connsiteX141" fmla="*/ 1801277 w 2092223"/>
              <a:gd name="connsiteY141" fmla="*/ 1149927 h 1233055"/>
              <a:gd name="connsiteX142" fmla="*/ 1815132 w 2092223"/>
              <a:gd name="connsiteY142" fmla="*/ 554182 h 1233055"/>
              <a:gd name="connsiteX143" fmla="*/ 1842841 w 2092223"/>
              <a:gd name="connsiteY143" fmla="*/ 720436 h 1233055"/>
              <a:gd name="connsiteX144" fmla="*/ 1870550 w 2092223"/>
              <a:gd name="connsiteY144" fmla="*/ 983673 h 1233055"/>
              <a:gd name="connsiteX145" fmla="*/ 1884404 w 2092223"/>
              <a:gd name="connsiteY145" fmla="*/ 1039091 h 1233055"/>
              <a:gd name="connsiteX146" fmla="*/ 1898259 w 2092223"/>
              <a:gd name="connsiteY146" fmla="*/ 872836 h 1233055"/>
              <a:gd name="connsiteX147" fmla="*/ 1884404 w 2092223"/>
              <a:gd name="connsiteY147" fmla="*/ 1149927 h 1233055"/>
              <a:gd name="connsiteX148" fmla="*/ 1870550 w 2092223"/>
              <a:gd name="connsiteY148" fmla="*/ 55418 h 1233055"/>
              <a:gd name="connsiteX149" fmla="*/ 1884404 w 2092223"/>
              <a:gd name="connsiteY149" fmla="*/ 387927 h 1233055"/>
              <a:gd name="connsiteX150" fmla="*/ 1925968 w 2092223"/>
              <a:gd name="connsiteY150" fmla="*/ 609600 h 1233055"/>
              <a:gd name="connsiteX151" fmla="*/ 1953677 w 2092223"/>
              <a:gd name="connsiteY151" fmla="*/ 692727 h 1233055"/>
              <a:gd name="connsiteX152" fmla="*/ 1967532 w 2092223"/>
              <a:gd name="connsiteY152" fmla="*/ 762000 h 1233055"/>
              <a:gd name="connsiteX153" fmla="*/ 1981386 w 2092223"/>
              <a:gd name="connsiteY153" fmla="*/ 817418 h 1233055"/>
              <a:gd name="connsiteX154" fmla="*/ 2009095 w 2092223"/>
              <a:gd name="connsiteY154" fmla="*/ 1025236 h 1233055"/>
              <a:gd name="connsiteX155" fmla="*/ 2050659 w 2092223"/>
              <a:gd name="connsiteY155" fmla="*/ 1122218 h 1233055"/>
              <a:gd name="connsiteX156" fmla="*/ 2092223 w 2092223"/>
              <a:gd name="connsiteY156" fmla="*/ 1136073 h 1233055"/>
              <a:gd name="connsiteX157" fmla="*/ 2078368 w 2092223"/>
              <a:gd name="connsiteY157" fmla="*/ 997527 h 1233055"/>
              <a:gd name="connsiteX158" fmla="*/ 2036804 w 2092223"/>
              <a:gd name="connsiteY158" fmla="*/ 1025236 h 1233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Lst>
            <a:rect l="l" t="t" r="r" b="b"/>
            <a:pathLst>
              <a:path w="2092223" h="1233055">
                <a:moveTo>
                  <a:pt x="55604" y="387927"/>
                </a:moveTo>
                <a:cubicBezTo>
                  <a:pt x="46368" y="549563"/>
                  <a:pt x="22675" y="1034652"/>
                  <a:pt x="27895" y="872836"/>
                </a:cubicBezTo>
                <a:cubicBezTo>
                  <a:pt x="43098" y="401548"/>
                  <a:pt x="25933" y="585708"/>
                  <a:pt x="55604" y="318655"/>
                </a:cubicBezTo>
                <a:cubicBezTo>
                  <a:pt x="50986" y="429491"/>
                  <a:pt x="59987" y="541741"/>
                  <a:pt x="41750" y="651164"/>
                </a:cubicBezTo>
                <a:cubicBezTo>
                  <a:pt x="32608" y="706018"/>
                  <a:pt x="77635" y="460040"/>
                  <a:pt x="27895" y="484909"/>
                </a:cubicBezTo>
                <a:cubicBezTo>
                  <a:pt x="-25962" y="511837"/>
                  <a:pt x="18659" y="604982"/>
                  <a:pt x="14041" y="665018"/>
                </a:cubicBezTo>
                <a:cubicBezTo>
                  <a:pt x="9423" y="651164"/>
                  <a:pt x="186" y="638059"/>
                  <a:pt x="186" y="623455"/>
                </a:cubicBezTo>
                <a:cubicBezTo>
                  <a:pt x="186" y="474353"/>
                  <a:pt x="-4050" y="416608"/>
                  <a:pt x="27895" y="304800"/>
                </a:cubicBezTo>
                <a:cubicBezTo>
                  <a:pt x="31907" y="290758"/>
                  <a:pt x="37132" y="277091"/>
                  <a:pt x="41750" y="263236"/>
                </a:cubicBezTo>
                <a:cubicBezTo>
                  <a:pt x="74041" y="343965"/>
                  <a:pt x="68524" y="317977"/>
                  <a:pt x="83313" y="401782"/>
                </a:cubicBezTo>
                <a:cubicBezTo>
                  <a:pt x="93077" y="457110"/>
                  <a:pt x="111023" y="568036"/>
                  <a:pt x="111023" y="568036"/>
                </a:cubicBezTo>
                <a:cubicBezTo>
                  <a:pt x="115428" y="664958"/>
                  <a:pt x="130064" y="1009539"/>
                  <a:pt x="138732" y="1122218"/>
                </a:cubicBezTo>
                <a:cubicBezTo>
                  <a:pt x="141588" y="1159341"/>
                  <a:pt x="147968" y="1196109"/>
                  <a:pt x="152586" y="1233055"/>
                </a:cubicBezTo>
                <a:cubicBezTo>
                  <a:pt x="157204" y="932873"/>
                  <a:pt x="158543" y="632623"/>
                  <a:pt x="166441" y="332509"/>
                </a:cubicBezTo>
                <a:cubicBezTo>
                  <a:pt x="167783" y="281517"/>
                  <a:pt x="176059" y="230942"/>
                  <a:pt x="180295" y="180109"/>
                </a:cubicBezTo>
                <a:cubicBezTo>
                  <a:pt x="185295" y="120103"/>
                  <a:pt x="189532" y="60036"/>
                  <a:pt x="194150" y="0"/>
                </a:cubicBezTo>
                <a:cubicBezTo>
                  <a:pt x="198768" y="157018"/>
                  <a:pt x="199127" y="314220"/>
                  <a:pt x="208004" y="471055"/>
                </a:cubicBezTo>
                <a:cubicBezTo>
                  <a:pt x="212990" y="559144"/>
                  <a:pt x="205561" y="651373"/>
                  <a:pt x="235713" y="734291"/>
                </a:cubicBezTo>
                <a:cubicBezTo>
                  <a:pt x="248728" y="770081"/>
                  <a:pt x="268147" y="585667"/>
                  <a:pt x="263423" y="623455"/>
                </a:cubicBezTo>
                <a:cubicBezTo>
                  <a:pt x="243241" y="784907"/>
                  <a:pt x="252939" y="697211"/>
                  <a:pt x="235713" y="886691"/>
                </a:cubicBezTo>
                <a:cubicBezTo>
                  <a:pt x="247573" y="507170"/>
                  <a:pt x="237419" y="550984"/>
                  <a:pt x="263423" y="290946"/>
                </a:cubicBezTo>
                <a:cubicBezTo>
                  <a:pt x="276721" y="157964"/>
                  <a:pt x="268345" y="201984"/>
                  <a:pt x="291132" y="110836"/>
                </a:cubicBezTo>
                <a:cubicBezTo>
                  <a:pt x="295750" y="383309"/>
                  <a:pt x="292886" y="656012"/>
                  <a:pt x="304986" y="928255"/>
                </a:cubicBezTo>
                <a:cubicBezTo>
                  <a:pt x="307864" y="993010"/>
                  <a:pt x="313672" y="798904"/>
                  <a:pt x="318841" y="734291"/>
                </a:cubicBezTo>
                <a:cubicBezTo>
                  <a:pt x="322909" y="683444"/>
                  <a:pt x="328077" y="632691"/>
                  <a:pt x="332695" y="581891"/>
                </a:cubicBezTo>
                <a:cubicBezTo>
                  <a:pt x="337313" y="623455"/>
                  <a:pt x="331019" y="667754"/>
                  <a:pt x="346550" y="706582"/>
                </a:cubicBezTo>
                <a:cubicBezTo>
                  <a:pt x="353622" y="724261"/>
                  <a:pt x="356670" y="669835"/>
                  <a:pt x="360404" y="651164"/>
                </a:cubicBezTo>
                <a:cubicBezTo>
                  <a:pt x="394374" y="481315"/>
                  <a:pt x="355934" y="641340"/>
                  <a:pt x="388113" y="512618"/>
                </a:cubicBezTo>
                <a:cubicBezTo>
                  <a:pt x="432532" y="734709"/>
                  <a:pt x="415823" y="677973"/>
                  <a:pt x="415823" y="83127"/>
                </a:cubicBezTo>
                <a:cubicBezTo>
                  <a:pt x="415823" y="59579"/>
                  <a:pt x="407076" y="129412"/>
                  <a:pt x="401968" y="152400"/>
                </a:cubicBezTo>
                <a:cubicBezTo>
                  <a:pt x="388602" y="212547"/>
                  <a:pt x="371858" y="271969"/>
                  <a:pt x="360404" y="332509"/>
                </a:cubicBezTo>
                <a:cubicBezTo>
                  <a:pt x="342572" y="426761"/>
                  <a:pt x="292789" y="729711"/>
                  <a:pt x="277277" y="858982"/>
                </a:cubicBezTo>
                <a:cubicBezTo>
                  <a:pt x="271200" y="909628"/>
                  <a:pt x="268041" y="960582"/>
                  <a:pt x="263423" y="1011382"/>
                </a:cubicBezTo>
                <a:cubicBezTo>
                  <a:pt x="268041" y="835891"/>
                  <a:pt x="246769" y="657790"/>
                  <a:pt x="277277" y="484909"/>
                </a:cubicBezTo>
                <a:cubicBezTo>
                  <a:pt x="294207" y="388971"/>
                  <a:pt x="274179" y="683433"/>
                  <a:pt x="304986" y="775855"/>
                </a:cubicBezTo>
                <a:cubicBezTo>
                  <a:pt x="318450" y="816248"/>
                  <a:pt x="323121" y="692651"/>
                  <a:pt x="332695" y="651164"/>
                </a:cubicBezTo>
                <a:cubicBezTo>
                  <a:pt x="345741" y="594632"/>
                  <a:pt x="343866" y="603798"/>
                  <a:pt x="360404" y="554182"/>
                </a:cubicBezTo>
                <a:cubicBezTo>
                  <a:pt x="369640" y="581891"/>
                  <a:pt x="380428" y="609130"/>
                  <a:pt x="388113" y="637309"/>
                </a:cubicBezTo>
                <a:cubicBezTo>
                  <a:pt x="401025" y="684654"/>
                  <a:pt x="408826" y="758084"/>
                  <a:pt x="415823" y="803564"/>
                </a:cubicBezTo>
                <a:cubicBezTo>
                  <a:pt x="420094" y="831329"/>
                  <a:pt x="425059" y="858982"/>
                  <a:pt x="429677" y="886691"/>
                </a:cubicBezTo>
                <a:cubicBezTo>
                  <a:pt x="434295" y="743527"/>
                  <a:pt x="432546" y="600016"/>
                  <a:pt x="443532" y="457200"/>
                </a:cubicBezTo>
                <a:cubicBezTo>
                  <a:pt x="445338" y="433721"/>
                  <a:pt x="455153" y="503031"/>
                  <a:pt x="457386" y="526473"/>
                </a:cubicBezTo>
                <a:cubicBezTo>
                  <a:pt x="464405" y="600175"/>
                  <a:pt x="466623" y="674255"/>
                  <a:pt x="471241" y="748146"/>
                </a:cubicBezTo>
                <a:cubicBezTo>
                  <a:pt x="475859" y="646546"/>
                  <a:pt x="469630" y="543868"/>
                  <a:pt x="485095" y="443346"/>
                </a:cubicBezTo>
                <a:cubicBezTo>
                  <a:pt x="491454" y="402013"/>
                  <a:pt x="475753" y="533241"/>
                  <a:pt x="498950" y="568036"/>
                </a:cubicBezTo>
                <a:cubicBezTo>
                  <a:pt x="514532" y="591409"/>
                  <a:pt x="509522" y="512808"/>
                  <a:pt x="512804" y="484909"/>
                </a:cubicBezTo>
                <a:cubicBezTo>
                  <a:pt x="518764" y="434249"/>
                  <a:pt x="522041" y="383309"/>
                  <a:pt x="526659" y="332509"/>
                </a:cubicBezTo>
                <a:cubicBezTo>
                  <a:pt x="531277" y="355600"/>
                  <a:pt x="537183" y="378470"/>
                  <a:pt x="540513" y="401782"/>
                </a:cubicBezTo>
                <a:cubicBezTo>
                  <a:pt x="546427" y="443181"/>
                  <a:pt x="516963" y="507772"/>
                  <a:pt x="554368" y="526473"/>
                </a:cubicBezTo>
                <a:cubicBezTo>
                  <a:pt x="587671" y="543123"/>
                  <a:pt x="563605" y="452582"/>
                  <a:pt x="568223" y="415636"/>
                </a:cubicBezTo>
                <a:cubicBezTo>
                  <a:pt x="572841" y="480291"/>
                  <a:pt x="578379" y="544886"/>
                  <a:pt x="582077" y="609600"/>
                </a:cubicBezTo>
                <a:cubicBezTo>
                  <a:pt x="587616" y="706534"/>
                  <a:pt x="590058" y="803632"/>
                  <a:pt x="595932" y="900546"/>
                </a:cubicBezTo>
                <a:cubicBezTo>
                  <a:pt x="605811" y="1063552"/>
                  <a:pt x="598201" y="1020460"/>
                  <a:pt x="623641" y="1122218"/>
                </a:cubicBezTo>
                <a:cubicBezTo>
                  <a:pt x="628259" y="969818"/>
                  <a:pt x="629265" y="817266"/>
                  <a:pt x="637495" y="665018"/>
                </a:cubicBezTo>
                <a:cubicBezTo>
                  <a:pt x="638523" y="646005"/>
                  <a:pt x="639925" y="594367"/>
                  <a:pt x="651350" y="609600"/>
                </a:cubicBezTo>
                <a:cubicBezTo>
                  <a:pt x="670213" y="634751"/>
                  <a:pt x="688050" y="783377"/>
                  <a:pt x="692913" y="817418"/>
                </a:cubicBezTo>
                <a:cubicBezTo>
                  <a:pt x="688295" y="942109"/>
                  <a:pt x="679059" y="1066715"/>
                  <a:pt x="679059" y="1191491"/>
                </a:cubicBezTo>
                <a:cubicBezTo>
                  <a:pt x="679059" y="1237903"/>
                  <a:pt x="687490" y="1099040"/>
                  <a:pt x="692913" y="1052946"/>
                </a:cubicBezTo>
                <a:cubicBezTo>
                  <a:pt x="696729" y="1020514"/>
                  <a:pt x="700364" y="987985"/>
                  <a:pt x="706768" y="955964"/>
                </a:cubicBezTo>
                <a:cubicBezTo>
                  <a:pt x="718852" y="895546"/>
                  <a:pt x="736696" y="836361"/>
                  <a:pt x="748332" y="775855"/>
                </a:cubicBezTo>
                <a:cubicBezTo>
                  <a:pt x="759803" y="716205"/>
                  <a:pt x="764675" y="655416"/>
                  <a:pt x="776041" y="595746"/>
                </a:cubicBezTo>
                <a:cubicBezTo>
                  <a:pt x="794445" y="499123"/>
                  <a:pt x="799622" y="495229"/>
                  <a:pt x="831459" y="415636"/>
                </a:cubicBezTo>
                <a:cubicBezTo>
                  <a:pt x="840695" y="457200"/>
                  <a:pt x="858104" y="497763"/>
                  <a:pt x="859168" y="540327"/>
                </a:cubicBezTo>
                <a:cubicBezTo>
                  <a:pt x="867611" y="878063"/>
                  <a:pt x="869613" y="848315"/>
                  <a:pt x="831459" y="1039091"/>
                </a:cubicBezTo>
                <a:cubicBezTo>
                  <a:pt x="831459" y="1029855"/>
                  <a:pt x="834889" y="1002806"/>
                  <a:pt x="831459" y="1011382"/>
                </a:cubicBezTo>
                <a:cubicBezTo>
                  <a:pt x="798326" y="1094214"/>
                  <a:pt x="811615" y="1057062"/>
                  <a:pt x="789895" y="1122218"/>
                </a:cubicBezTo>
                <a:cubicBezTo>
                  <a:pt x="759322" y="969353"/>
                  <a:pt x="777079" y="938993"/>
                  <a:pt x="748332" y="1025236"/>
                </a:cubicBezTo>
                <a:cubicBezTo>
                  <a:pt x="752950" y="992909"/>
                  <a:pt x="757870" y="960624"/>
                  <a:pt x="762186" y="928255"/>
                </a:cubicBezTo>
                <a:cubicBezTo>
                  <a:pt x="767107" y="891348"/>
                  <a:pt x="765812" y="781617"/>
                  <a:pt x="776041" y="817418"/>
                </a:cubicBezTo>
                <a:cubicBezTo>
                  <a:pt x="795114" y="884173"/>
                  <a:pt x="785277" y="955963"/>
                  <a:pt x="789895" y="1025236"/>
                </a:cubicBezTo>
                <a:cubicBezTo>
                  <a:pt x="795390" y="970292"/>
                  <a:pt x="805355" y="850952"/>
                  <a:pt x="817604" y="789709"/>
                </a:cubicBezTo>
                <a:cubicBezTo>
                  <a:pt x="820468" y="775389"/>
                  <a:pt x="826841" y="762000"/>
                  <a:pt x="831459" y="748146"/>
                </a:cubicBezTo>
                <a:cubicBezTo>
                  <a:pt x="863246" y="907085"/>
                  <a:pt x="827846" y="762591"/>
                  <a:pt x="859168" y="637309"/>
                </a:cubicBezTo>
                <a:cubicBezTo>
                  <a:pt x="864880" y="614464"/>
                  <a:pt x="868405" y="683491"/>
                  <a:pt x="873023" y="706582"/>
                </a:cubicBezTo>
                <a:cubicBezTo>
                  <a:pt x="877641" y="752764"/>
                  <a:pt x="881454" y="799033"/>
                  <a:pt x="886877" y="845127"/>
                </a:cubicBezTo>
                <a:cubicBezTo>
                  <a:pt x="890693" y="877559"/>
                  <a:pt x="896682" y="909706"/>
                  <a:pt x="900732" y="942109"/>
                </a:cubicBezTo>
                <a:cubicBezTo>
                  <a:pt x="905919" y="983605"/>
                  <a:pt x="909968" y="1025236"/>
                  <a:pt x="914586" y="1066800"/>
                </a:cubicBezTo>
                <a:cubicBezTo>
                  <a:pt x="919204" y="928255"/>
                  <a:pt x="916929" y="789307"/>
                  <a:pt x="928441" y="651164"/>
                </a:cubicBezTo>
                <a:cubicBezTo>
                  <a:pt x="930774" y="623170"/>
                  <a:pt x="922432" y="754154"/>
                  <a:pt x="942295" y="734291"/>
                </a:cubicBezTo>
                <a:cubicBezTo>
                  <a:pt x="968623" y="707963"/>
                  <a:pt x="951532" y="660400"/>
                  <a:pt x="956150" y="623455"/>
                </a:cubicBezTo>
                <a:cubicBezTo>
                  <a:pt x="951532" y="794328"/>
                  <a:pt x="942295" y="965138"/>
                  <a:pt x="942295" y="1136073"/>
                </a:cubicBezTo>
                <a:cubicBezTo>
                  <a:pt x="942295" y="1274696"/>
                  <a:pt x="949855" y="858916"/>
                  <a:pt x="956150" y="720436"/>
                </a:cubicBezTo>
                <a:cubicBezTo>
                  <a:pt x="959093" y="655684"/>
                  <a:pt x="965386" y="591127"/>
                  <a:pt x="970004" y="526473"/>
                </a:cubicBezTo>
                <a:cubicBezTo>
                  <a:pt x="974622" y="715818"/>
                  <a:pt x="972044" y="905476"/>
                  <a:pt x="983859" y="1094509"/>
                </a:cubicBezTo>
                <a:cubicBezTo>
                  <a:pt x="986468" y="1136247"/>
                  <a:pt x="995515" y="1011580"/>
                  <a:pt x="997713" y="969818"/>
                </a:cubicBezTo>
                <a:cubicBezTo>
                  <a:pt x="1004756" y="835996"/>
                  <a:pt x="1005871" y="701922"/>
                  <a:pt x="1011568" y="568036"/>
                </a:cubicBezTo>
                <a:cubicBezTo>
                  <a:pt x="1022222" y="317682"/>
                  <a:pt x="1010371" y="393919"/>
                  <a:pt x="1039277" y="249382"/>
                </a:cubicBezTo>
                <a:cubicBezTo>
                  <a:pt x="1043895" y="314037"/>
                  <a:pt x="1035325" y="381021"/>
                  <a:pt x="1053132" y="443346"/>
                </a:cubicBezTo>
                <a:cubicBezTo>
                  <a:pt x="1062103" y="474745"/>
                  <a:pt x="1062936" y="313961"/>
                  <a:pt x="1066986" y="346364"/>
                </a:cubicBezTo>
                <a:cubicBezTo>
                  <a:pt x="1084780" y="488718"/>
                  <a:pt x="1094695" y="775855"/>
                  <a:pt x="1094695" y="775855"/>
                </a:cubicBezTo>
                <a:cubicBezTo>
                  <a:pt x="1108550" y="600364"/>
                  <a:pt x="1116819" y="424342"/>
                  <a:pt x="1136259" y="249382"/>
                </a:cubicBezTo>
                <a:cubicBezTo>
                  <a:pt x="1138966" y="225020"/>
                  <a:pt x="1167776" y="125663"/>
                  <a:pt x="1191677" y="96982"/>
                </a:cubicBezTo>
                <a:cubicBezTo>
                  <a:pt x="1202337" y="84190"/>
                  <a:pt x="1219386" y="78509"/>
                  <a:pt x="1233241" y="69273"/>
                </a:cubicBezTo>
                <a:cubicBezTo>
                  <a:pt x="1237859" y="106218"/>
                  <a:pt x="1243565" y="143044"/>
                  <a:pt x="1247095" y="180109"/>
                </a:cubicBezTo>
                <a:cubicBezTo>
                  <a:pt x="1292596" y="657874"/>
                  <a:pt x="1234549" y="122604"/>
                  <a:pt x="1274804" y="484909"/>
                </a:cubicBezTo>
                <a:cubicBezTo>
                  <a:pt x="1270186" y="688109"/>
                  <a:pt x="1269591" y="891440"/>
                  <a:pt x="1260950" y="1094509"/>
                </a:cubicBezTo>
                <a:cubicBezTo>
                  <a:pt x="1260329" y="1109100"/>
                  <a:pt x="1247095" y="1150677"/>
                  <a:pt x="1247095" y="1136073"/>
                </a:cubicBezTo>
                <a:cubicBezTo>
                  <a:pt x="1247095" y="918969"/>
                  <a:pt x="1253595" y="701888"/>
                  <a:pt x="1260950" y="484909"/>
                </a:cubicBezTo>
                <a:cubicBezTo>
                  <a:pt x="1262834" y="429331"/>
                  <a:pt x="1266131" y="373585"/>
                  <a:pt x="1274804" y="318655"/>
                </a:cubicBezTo>
                <a:cubicBezTo>
                  <a:pt x="1280048" y="285445"/>
                  <a:pt x="1294359" y="254290"/>
                  <a:pt x="1302513" y="221673"/>
                </a:cubicBezTo>
                <a:cubicBezTo>
                  <a:pt x="1308224" y="198828"/>
                  <a:pt x="1311750" y="175491"/>
                  <a:pt x="1316368" y="152400"/>
                </a:cubicBezTo>
                <a:cubicBezTo>
                  <a:pt x="1322642" y="186910"/>
                  <a:pt x="1357932" y="364993"/>
                  <a:pt x="1357932" y="415636"/>
                </a:cubicBezTo>
                <a:cubicBezTo>
                  <a:pt x="1357932" y="430240"/>
                  <a:pt x="1348273" y="443212"/>
                  <a:pt x="1344077" y="457200"/>
                </a:cubicBezTo>
                <a:cubicBezTo>
                  <a:pt x="1334416" y="489403"/>
                  <a:pt x="1325031" y="521696"/>
                  <a:pt x="1316368" y="554182"/>
                </a:cubicBezTo>
                <a:cubicBezTo>
                  <a:pt x="1306556" y="590979"/>
                  <a:pt x="1300702" y="628890"/>
                  <a:pt x="1288659" y="665018"/>
                </a:cubicBezTo>
                <a:cubicBezTo>
                  <a:pt x="1282128" y="684611"/>
                  <a:pt x="1268620" y="701260"/>
                  <a:pt x="1260950" y="720436"/>
                </a:cubicBezTo>
                <a:cubicBezTo>
                  <a:pt x="1238465" y="776650"/>
                  <a:pt x="1232994" y="804550"/>
                  <a:pt x="1219386" y="858982"/>
                </a:cubicBezTo>
                <a:cubicBezTo>
                  <a:pt x="1224004" y="729673"/>
                  <a:pt x="1233241" y="600446"/>
                  <a:pt x="1233241" y="471055"/>
                </a:cubicBezTo>
                <a:cubicBezTo>
                  <a:pt x="1233241" y="447507"/>
                  <a:pt x="1223598" y="517159"/>
                  <a:pt x="1219386" y="540327"/>
                </a:cubicBezTo>
                <a:cubicBezTo>
                  <a:pt x="1214361" y="567965"/>
                  <a:pt x="1210150" y="595746"/>
                  <a:pt x="1205532" y="623455"/>
                </a:cubicBezTo>
                <a:cubicBezTo>
                  <a:pt x="1190054" y="840140"/>
                  <a:pt x="1197960" y="894093"/>
                  <a:pt x="1177823" y="692727"/>
                </a:cubicBezTo>
                <a:cubicBezTo>
                  <a:pt x="1172747" y="641971"/>
                  <a:pt x="1169308" y="591056"/>
                  <a:pt x="1163968" y="540327"/>
                </a:cubicBezTo>
                <a:cubicBezTo>
                  <a:pt x="1156808" y="472311"/>
                  <a:pt x="1145954" y="400374"/>
                  <a:pt x="1136259" y="332509"/>
                </a:cubicBezTo>
                <a:cubicBezTo>
                  <a:pt x="1131641" y="392545"/>
                  <a:pt x="1122404" y="452404"/>
                  <a:pt x="1122404" y="512618"/>
                </a:cubicBezTo>
                <a:cubicBezTo>
                  <a:pt x="1122404" y="582044"/>
                  <a:pt x="1105211" y="782533"/>
                  <a:pt x="1136259" y="720436"/>
                </a:cubicBezTo>
                <a:cubicBezTo>
                  <a:pt x="1175554" y="641846"/>
                  <a:pt x="1142158" y="544706"/>
                  <a:pt x="1150113" y="457200"/>
                </a:cubicBezTo>
                <a:cubicBezTo>
                  <a:pt x="1163142" y="313886"/>
                  <a:pt x="1167049" y="306335"/>
                  <a:pt x="1191677" y="207818"/>
                </a:cubicBezTo>
                <a:cubicBezTo>
                  <a:pt x="1196295" y="249382"/>
                  <a:pt x="1202443" y="290804"/>
                  <a:pt x="1205532" y="332509"/>
                </a:cubicBezTo>
                <a:cubicBezTo>
                  <a:pt x="1230192" y="665427"/>
                  <a:pt x="1202578" y="481046"/>
                  <a:pt x="1233241" y="665018"/>
                </a:cubicBezTo>
                <a:cubicBezTo>
                  <a:pt x="1237859" y="600364"/>
                  <a:pt x="1242783" y="535730"/>
                  <a:pt x="1247095" y="471055"/>
                </a:cubicBezTo>
                <a:cubicBezTo>
                  <a:pt x="1253545" y="374307"/>
                  <a:pt x="1254645" y="253196"/>
                  <a:pt x="1274804" y="152400"/>
                </a:cubicBezTo>
                <a:cubicBezTo>
                  <a:pt x="1277668" y="138079"/>
                  <a:pt x="1284041" y="124691"/>
                  <a:pt x="1288659" y="110836"/>
                </a:cubicBezTo>
                <a:cubicBezTo>
                  <a:pt x="1330341" y="235883"/>
                  <a:pt x="1314580" y="168256"/>
                  <a:pt x="1330223" y="332509"/>
                </a:cubicBezTo>
                <a:cubicBezTo>
                  <a:pt x="1350748" y="548020"/>
                  <a:pt x="1343608" y="475993"/>
                  <a:pt x="1357932" y="748146"/>
                </a:cubicBezTo>
                <a:cubicBezTo>
                  <a:pt x="1362550" y="526473"/>
                  <a:pt x="1361718" y="304619"/>
                  <a:pt x="1371786" y="83127"/>
                </a:cubicBezTo>
                <a:cubicBezTo>
                  <a:pt x="1372651" y="64105"/>
                  <a:pt x="1384331" y="119550"/>
                  <a:pt x="1385641" y="138546"/>
                </a:cubicBezTo>
                <a:cubicBezTo>
                  <a:pt x="1422024" y="666100"/>
                  <a:pt x="1377156" y="328537"/>
                  <a:pt x="1413350" y="581891"/>
                </a:cubicBezTo>
                <a:cubicBezTo>
                  <a:pt x="1417968" y="480291"/>
                  <a:pt x="1355289" y="205174"/>
                  <a:pt x="1427204" y="277091"/>
                </a:cubicBezTo>
                <a:cubicBezTo>
                  <a:pt x="1509103" y="358992"/>
                  <a:pt x="1339089" y="623455"/>
                  <a:pt x="1454913" y="623455"/>
                </a:cubicBezTo>
                <a:cubicBezTo>
                  <a:pt x="1570460" y="623455"/>
                  <a:pt x="1464150" y="392546"/>
                  <a:pt x="1468768" y="277091"/>
                </a:cubicBezTo>
                <a:cubicBezTo>
                  <a:pt x="1530506" y="462299"/>
                  <a:pt x="1410108" y="88143"/>
                  <a:pt x="1496477" y="692727"/>
                </a:cubicBezTo>
                <a:cubicBezTo>
                  <a:pt x="1498542" y="707184"/>
                  <a:pt x="1524186" y="701964"/>
                  <a:pt x="1538041" y="706582"/>
                </a:cubicBezTo>
                <a:cubicBezTo>
                  <a:pt x="1542659" y="683491"/>
                  <a:pt x="1547683" y="660477"/>
                  <a:pt x="1551895" y="637309"/>
                </a:cubicBezTo>
                <a:cubicBezTo>
                  <a:pt x="1556920" y="609671"/>
                  <a:pt x="1562648" y="526263"/>
                  <a:pt x="1565750" y="554182"/>
                </a:cubicBezTo>
                <a:cubicBezTo>
                  <a:pt x="1578000" y="664436"/>
                  <a:pt x="1574986" y="775855"/>
                  <a:pt x="1579604" y="886691"/>
                </a:cubicBezTo>
                <a:cubicBezTo>
                  <a:pt x="1588840" y="854364"/>
                  <a:pt x="1601552" y="822833"/>
                  <a:pt x="1607313" y="789709"/>
                </a:cubicBezTo>
                <a:cubicBezTo>
                  <a:pt x="1620072" y="716344"/>
                  <a:pt x="1622781" y="641489"/>
                  <a:pt x="1635023" y="568036"/>
                </a:cubicBezTo>
                <a:cubicBezTo>
                  <a:pt x="1639641" y="540327"/>
                  <a:pt x="1643852" y="512547"/>
                  <a:pt x="1648877" y="484909"/>
                </a:cubicBezTo>
                <a:cubicBezTo>
                  <a:pt x="1653089" y="461741"/>
                  <a:pt x="1651049" y="436082"/>
                  <a:pt x="1662732" y="415636"/>
                </a:cubicBezTo>
                <a:cubicBezTo>
                  <a:pt x="1670993" y="401179"/>
                  <a:pt x="1690441" y="397163"/>
                  <a:pt x="1704295" y="387927"/>
                </a:cubicBezTo>
                <a:cubicBezTo>
                  <a:pt x="1772638" y="524616"/>
                  <a:pt x="1734209" y="429192"/>
                  <a:pt x="1745859" y="720436"/>
                </a:cubicBezTo>
                <a:cubicBezTo>
                  <a:pt x="1763107" y="1151638"/>
                  <a:pt x="1627897" y="1092136"/>
                  <a:pt x="1801277" y="1149927"/>
                </a:cubicBezTo>
                <a:cubicBezTo>
                  <a:pt x="1805895" y="951345"/>
                  <a:pt x="1795998" y="751894"/>
                  <a:pt x="1815132" y="554182"/>
                </a:cubicBezTo>
                <a:cubicBezTo>
                  <a:pt x="1820544" y="498261"/>
                  <a:pt x="1834507" y="664875"/>
                  <a:pt x="1842841" y="720436"/>
                </a:cubicBezTo>
                <a:cubicBezTo>
                  <a:pt x="1883532" y="991717"/>
                  <a:pt x="1825224" y="643728"/>
                  <a:pt x="1870550" y="983673"/>
                </a:cubicBezTo>
                <a:cubicBezTo>
                  <a:pt x="1873067" y="1002547"/>
                  <a:pt x="1879786" y="1020618"/>
                  <a:pt x="1884404" y="1039091"/>
                </a:cubicBezTo>
                <a:cubicBezTo>
                  <a:pt x="1889022" y="983673"/>
                  <a:pt x="1898259" y="817226"/>
                  <a:pt x="1898259" y="872836"/>
                </a:cubicBezTo>
                <a:cubicBezTo>
                  <a:pt x="1898259" y="965315"/>
                  <a:pt x="1887537" y="1242353"/>
                  <a:pt x="1884404" y="1149927"/>
                </a:cubicBezTo>
                <a:cubicBezTo>
                  <a:pt x="1872043" y="785271"/>
                  <a:pt x="1870550" y="420284"/>
                  <a:pt x="1870550" y="55418"/>
                </a:cubicBezTo>
                <a:cubicBezTo>
                  <a:pt x="1870550" y="-55514"/>
                  <a:pt x="1875192" y="277378"/>
                  <a:pt x="1884404" y="387927"/>
                </a:cubicBezTo>
                <a:cubicBezTo>
                  <a:pt x="1887657" y="426960"/>
                  <a:pt x="1907836" y="549160"/>
                  <a:pt x="1925968" y="609600"/>
                </a:cubicBezTo>
                <a:cubicBezTo>
                  <a:pt x="1934361" y="637576"/>
                  <a:pt x="1945992" y="664548"/>
                  <a:pt x="1953677" y="692727"/>
                </a:cubicBezTo>
                <a:cubicBezTo>
                  <a:pt x="1959873" y="715446"/>
                  <a:pt x="1962424" y="739012"/>
                  <a:pt x="1967532" y="762000"/>
                </a:cubicBezTo>
                <a:cubicBezTo>
                  <a:pt x="1971663" y="780588"/>
                  <a:pt x="1976768" y="798945"/>
                  <a:pt x="1981386" y="817418"/>
                </a:cubicBezTo>
                <a:cubicBezTo>
                  <a:pt x="2003496" y="1082726"/>
                  <a:pt x="1975807" y="908726"/>
                  <a:pt x="2009095" y="1025236"/>
                </a:cubicBezTo>
                <a:cubicBezTo>
                  <a:pt x="2018955" y="1059746"/>
                  <a:pt x="2019412" y="1097221"/>
                  <a:pt x="2050659" y="1122218"/>
                </a:cubicBezTo>
                <a:cubicBezTo>
                  <a:pt x="2062063" y="1131341"/>
                  <a:pt x="2078368" y="1131455"/>
                  <a:pt x="2092223" y="1136073"/>
                </a:cubicBezTo>
                <a:cubicBezTo>
                  <a:pt x="2087605" y="1089891"/>
                  <a:pt x="2099124" y="1039039"/>
                  <a:pt x="2078368" y="997527"/>
                </a:cubicBezTo>
                <a:cubicBezTo>
                  <a:pt x="2070921" y="982634"/>
                  <a:pt x="2036804" y="1025236"/>
                  <a:pt x="2036804" y="1025236"/>
                </a:cubicBezTo>
              </a:path>
            </a:pathLst>
          </a:cu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5740005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zidkovak\Desktop\2013-08-29 14.58.0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640960" cy="6480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480902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Základní">
  <a:themeElements>
    <a:clrScheme name="Základní">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Základní">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Základní">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Essential</Template>
  <TotalTime>329</TotalTime>
  <Words>344</Words>
  <Application>Microsoft Office PowerPoint</Application>
  <PresentationFormat>Předvádění na obrazovce (4:3)</PresentationFormat>
  <Paragraphs>62</Paragraphs>
  <Slides>9</Slides>
  <Notes>3</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Základní</vt:lpstr>
      <vt:lpstr>Prezentace aplikace PowerPoint</vt:lpstr>
      <vt:lpstr>Prezentace aplikace PowerPoint</vt:lpstr>
      <vt:lpstr>Prezentace aplikace PowerPoint</vt:lpstr>
      <vt:lpstr>Clothes</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Katerina Zídková</dc:creator>
  <cp:lastModifiedBy>Katerina Zídková</cp:lastModifiedBy>
  <cp:revision>25</cp:revision>
  <dcterms:created xsi:type="dcterms:W3CDTF">2013-05-20T08:50:41Z</dcterms:created>
  <dcterms:modified xsi:type="dcterms:W3CDTF">2013-08-29T13:50:25Z</dcterms:modified>
</cp:coreProperties>
</file>