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diagrams/drawing2.xml" ContentType="application/vnd.ms-office.drawingml.diagramDrawing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colors11.xml" ContentType="application/vnd.openxmlformats-officedocument.drawingml.diagramColors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Override PartName="/ppt/diagrams/data13.xml" ContentType="application/vnd.openxmlformats-officedocument.drawingml.diagramData+xml"/>
  <Default Extension="xml" ContentType="application/xml"/>
  <Override PartName="/ppt/slides/slide14.xml" ContentType="application/vnd.openxmlformats-officedocument.presentationml.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colors8.xml" ContentType="application/vnd.openxmlformats-officedocument.drawingml.diagramColors+xml"/>
  <Override PartName="/ppt/diagrams/quickStyle13.xml" ContentType="application/vnd.openxmlformats-officedocument.drawingml.diagramStyle+xml"/>
  <Override PartName="/ppt/diagrams/drawing14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rawing7.xml" ContentType="application/vnd.ms-office.drawingml.diagramDrawing+xml"/>
  <Override PartName="/ppt/diagrams/layout13.xml" ContentType="application/vnd.openxmlformats-officedocument.drawingml.diagram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ppt/diagrams/layout11.xml" ContentType="application/vnd.openxmlformats-officedocument.drawingml.diagramLayout+xml"/>
  <Override PartName="/ppt/diagrams/colors14.xml" ContentType="application/vnd.openxmlformats-officedocument.drawingml.diagramColors+xml"/>
  <Override PartName="/ppt/diagrams/colors16.xml" ContentType="application/vnd.openxmlformats-officedocument.drawingml.diagramColor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Default Extension="png" ContentType="image/png"/>
  <Override PartName="/ppt/diagrams/colors12.xml" ContentType="application/vnd.openxmlformats-officedocument.drawingml.diagramColors+xml"/>
  <Override PartName="/ppt/diagrams/data16.xml" ContentType="application/vnd.openxmlformats-officedocument.drawingml.diagramData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diagrams/colors10.xml" ContentType="application/vnd.openxmlformats-officedocument.drawingml.diagramColors+xml"/>
  <Override PartName="/ppt/diagrams/data14.xml" ContentType="application/vnd.openxmlformats-officedocument.drawingml.diagramData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diagrams/data12.xml" ContentType="application/vnd.openxmlformats-officedocument.drawingml.diagramData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ppt/diagrams/quickStyle16.xml" ContentType="application/vnd.openxmlformats-officedocument.drawingml.diagramStyle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diagrams/quickStyle14.xml" ContentType="application/vnd.openxmlformats-officedocument.drawingml.diagramStyle+xml"/>
  <Override PartName="/ppt/diagrams/drawing15.xml" ContentType="application/vnd.ms-office.drawingml.diagramDrawing+xml"/>
  <Override PartName="/ppt/slideLayouts/slideLayout10.xml" ContentType="application/vnd.openxmlformats-officedocument.presentationml.slideLayout+xml"/>
  <Default Extension="tiff" ContentType="image/tiff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Default Extension="gif" ContentType="image/gif"/>
  <Override PartName="/ppt/diagrams/quickStyle12.xml" ContentType="application/vnd.openxmlformats-officedocument.drawingml.diagramStyle+xml"/>
  <Override PartName="/ppt/diagrams/drawing13.xml" ContentType="application/vnd.ms-office.drawingml.diagramDrawing+xml"/>
  <Override PartName="/ppt/diagrams/layout16.xml" ContentType="application/vnd.openxmlformats-officedocument.drawingml.diagramLayout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drawing11.xml" ContentType="application/vnd.ms-office.drawingml.diagramDrawing+xml"/>
  <Override PartName="/ppt/diagrams/layout14.xml" ContentType="application/vnd.openxmlformats-officedocument.drawingml.diagramLayout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ppt/diagrams/layout12.xml" ContentType="application/vnd.openxmlformats-officedocument.drawingml.diagramLayout+xml"/>
  <Override PartName="/ppt/diagrams/colors15.xml" ContentType="application/vnd.openxmlformats-officedocument.drawingml.diagramColors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diagrams/colors13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diagrams/data15.xml" ContentType="application/vnd.openxmlformats-officedocument.drawingml.diagramData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diagrams/data11.xml" ContentType="application/vnd.openxmlformats-officedocument.drawingml.diagramData+xml"/>
  <Default Extension="rels" ContentType="application/vnd.openxmlformats-package.relationships+xml"/>
  <Override PartName="/ppt/slides/slide23.xml" ContentType="application/vnd.openxmlformats-officedocument.presentationml.slide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diagrams/quickStyle15.xml" ContentType="application/vnd.openxmlformats-officedocument.drawingml.diagramStyle+xml"/>
  <Override PartName="/ppt/diagrams/drawing16.xml" ContentType="application/vnd.ms-office.drawingml.diagramDrawing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rawing9.xml" ContentType="application/vnd.ms-office.drawingml.diagramDrawing+xml"/>
  <Override PartName="/ppt/diagrams/layout15.xml" ContentType="application/vnd.openxmlformats-officedocument.drawingml.diagramLayout+xml"/>
  <Override PartName="/ppt/diagrams/colors6.xml" ContentType="application/vnd.openxmlformats-officedocument.drawingml.diagramColors+xml"/>
  <Override PartName="/ppt/diagrams/quickStyle9.xml" ContentType="application/vnd.openxmlformats-officedocument.drawingml.diagramStyle+xml"/>
  <Override PartName="/ppt/diagrams/quickStyle11.xml" ContentType="application/vnd.openxmlformats-officedocument.drawingml.diagramStyle+xml"/>
  <Override PartName="/ppt/diagrams/drawing12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1" r:id="rId2"/>
    <p:sldId id="256" r:id="rId3"/>
    <p:sldId id="259" r:id="rId4"/>
    <p:sldId id="260" r:id="rId5"/>
    <p:sldId id="262" r:id="rId6"/>
    <p:sldId id="263" r:id="rId7"/>
    <p:sldId id="266" r:id="rId8"/>
    <p:sldId id="268" r:id="rId9"/>
    <p:sldId id="270" r:id="rId10"/>
    <p:sldId id="271" r:id="rId11"/>
    <p:sldId id="272" r:id="rId12"/>
    <p:sldId id="257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4" r:id="rId21"/>
    <p:sldId id="258" r:id="rId22"/>
    <p:sldId id="264" r:id="rId23"/>
    <p:sldId id="265" r:id="rId24"/>
    <p:sldId id="267" r:id="rId25"/>
    <p:sldId id="269" r:id="rId26"/>
    <p:sldId id="273" r:id="rId27"/>
    <p:sldId id="274" r:id="rId28"/>
    <p:sldId id="275" r:id="rId29"/>
    <p:sldId id="276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615" autoAdjust="0"/>
  </p:normalViewPr>
  <p:slideViewPr>
    <p:cSldViewPr>
      <p:cViewPr varScale="1">
        <p:scale>
          <a:sx n="66" d="100"/>
          <a:sy n="66" d="100"/>
        </p:scale>
        <p:origin x="-120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9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rtl="0"/>
          <a:r>
            <a:rPr lang="cs-CZ" dirty="0" smtClean="0"/>
            <a:t>1.Srdce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 custLinFactNeighborX="-133" custLinFactNeighborY="-212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7498A5-F891-4779-B90C-88423F792382}" type="presOf" srcId="{6FB6D77A-3B97-42BF-9C7F-D1D6516E1BF8}" destId="{4FD48D6E-907A-419B-90B6-67FF74E070DA}" srcOrd="0" destOrd="0" presId="urn:microsoft.com/office/officeart/2005/8/layout/vList2"/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DE9FDB42-FBD0-41BB-BD0D-D8FC8770B103}" type="presOf" srcId="{7BA9D47E-D85B-4DAB-8C69-7D874084B35B}" destId="{22C68480-976F-4519-9C54-B1405C9B8915}" srcOrd="0" destOrd="0" presId="urn:microsoft.com/office/officeart/2005/8/layout/vList2"/>
    <dgm:cxn modelId="{20BC634E-D368-41E9-946E-44805033A703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default#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/>
      <dgm:spPr/>
      <dgm:t>
        <a:bodyPr/>
        <a:lstStyle/>
        <a:p>
          <a:pPr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Dýchací soustava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/>
        </a:p>
      </dgm:t>
    </dgm:pt>
    <dgm:pt modelId="{29A780F9-8EA1-4D3A-860A-594293150926}">
      <dgm:prSet/>
      <dgm:spPr/>
      <dgm:t>
        <a:bodyPr/>
        <a:lstStyle/>
        <a:p>
          <a:pPr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Oběhová soustava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/>
        </a:p>
      </dgm:t>
    </dgm:pt>
    <dgm:pt modelId="{05B41962-DFD1-4340-B205-C0B81DB17324}">
      <dgm:prSet/>
      <dgm:spPr/>
      <dgm:t>
        <a:bodyPr/>
        <a:lstStyle/>
        <a:p>
          <a:pPr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Trávicí soustava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/>
        </a:p>
      </dgm:t>
    </dgm:pt>
    <dgm:pt modelId="{CF8F7BEF-56C9-465C-98E5-33F0EC866AD1}" type="pres">
      <dgm:prSet presAssocID="{AB4653CC-DA2F-40DC-A1AF-F50D3B01DD7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3FB3280-17A1-4681-B13A-58EDF5DB9245}" type="pres">
      <dgm:prSet presAssocID="{29A780F9-8EA1-4D3A-860A-59429315092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8B6E3A-88DC-4AC7-94AD-158BD5DD1676}" type="pres">
      <dgm:prSet presAssocID="{003879C6-0777-4063-8A79-70D6013D7153}" presName="sibTrans" presStyleCnt="0"/>
      <dgm:spPr/>
    </dgm:pt>
    <dgm:pt modelId="{271B5D65-3287-4D01-9C65-CFE87516F186}" type="pres">
      <dgm:prSet presAssocID="{A457AF75-8C37-4821-9029-4C4B905768D9}" presName="node" presStyleLbl="node1" presStyleIdx="1" presStyleCnt="3" custLinFactNeighborX="-810" custLinFactNeighborY="5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58D8C2-9430-4260-972F-33E199E17D53}" type="pres">
      <dgm:prSet presAssocID="{5FB2C765-6FD4-472C-A331-C2A3EF05DC78}" presName="sibTrans" presStyleCnt="0"/>
      <dgm:spPr/>
    </dgm:pt>
    <dgm:pt modelId="{1E8F43D3-92CB-4709-B8DD-0E79667C98F6}" type="pres">
      <dgm:prSet presAssocID="{05B41962-DFD1-4340-B205-C0B81DB17324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E845287F-C6C8-4992-A680-B0218315B0AE}" type="presOf" srcId="{05B41962-DFD1-4340-B205-C0B81DB17324}" destId="{1E8F43D3-92CB-4709-B8DD-0E79667C98F6}" srcOrd="0" destOrd="0" presId="urn:microsoft.com/office/officeart/2005/8/layout/default#2"/>
    <dgm:cxn modelId="{7F6C14BF-8298-4169-9EF5-90DD2DE3D5B9}" type="presOf" srcId="{A457AF75-8C37-4821-9029-4C4B905768D9}" destId="{271B5D65-3287-4D01-9C65-CFE87516F186}" srcOrd="0" destOrd="0" presId="urn:microsoft.com/office/officeart/2005/8/layout/default#2"/>
    <dgm:cxn modelId="{0F7A42AE-3088-4485-B6FA-FF0EB2A3D6C0}" type="presOf" srcId="{29A780F9-8EA1-4D3A-860A-594293150926}" destId="{53FB3280-17A1-4681-B13A-58EDF5DB9245}" srcOrd="0" destOrd="0" presId="urn:microsoft.com/office/officeart/2005/8/layout/default#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57BEE54D-FA03-4F01-A64C-F5EA82E4F096}" type="presOf" srcId="{AB4653CC-DA2F-40DC-A1AF-F50D3B01DD7F}" destId="{CF8F7BEF-56C9-465C-98E5-33F0EC866AD1}" srcOrd="0" destOrd="0" presId="urn:microsoft.com/office/officeart/2005/8/layout/default#2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1ED3E375-0E0D-4A1C-8883-1C8839096BB4}" type="presParOf" srcId="{CF8F7BEF-56C9-465C-98E5-33F0EC866AD1}" destId="{53FB3280-17A1-4681-B13A-58EDF5DB9245}" srcOrd="0" destOrd="0" presId="urn:microsoft.com/office/officeart/2005/8/layout/default#2"/>
    <dgm:cxn modelId="{38B4BCF0-A7A3-41FB-BB4E-0E1B5D9BEA68}" type="presParOf" srcId="{CF8F7BEF-56C9-465C-98E5-33F0EC866AD1}" destId="{088B6E3A-88DC-4AC7-94AD-158BD5DD1676}" srcOrd="1" destOrd="0" presId="urn:microsoft.com/office/officeart/2005/8/layout/default#2"/>
    <dgm:cxn modelId="{34500F7A-675E-4A02-90F3-AE7E60B3B737}" type="presParOf" srcId="{CF8F7BEF-56C9-465C-98E5-33F0EC866AD1}" destId="{271B5D65-3287-4D01-9C65-CFE87516F186}" srcOrd="2" destOrd="0" presId="urn:microsoft.com/office/officeart/2005/8/layout/default#2"/>
    <dgm:cxn modelId="{C0E33981-A2AE-45DE-99E0-3C7B8717BE61}" type="presParOf" srcId="{CF8F7BEF-56C9-465C-98E5-33F0EC866AD1}" destId="{7858D8C2-9430-4260-972F-33E199E17D53}" srcOrd="3" destOrd="0" presId="urn:microsoft.com/office/officeart/2005/8/layout/default#2"/>
    <dgm:cxn modelId="{32DC6252-5DC6-4489-BD23-E94E655B5C72}" type="presParOf" srcId="{CF8F7BEF-56C9-465C-98E5-33F0EC866AD1}" destId="{1E8F43D3-92CB-4709-B8DD-0E79667C98F6}" srcOrd="4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2. Plíce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 custFlipHor="1" custScaleX="100000" custLinFactNeighborX="-34279" custLinFactNeighborY="686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8D21AC8C-DA85-4C23-8258-1B3FBF1DB829}" type="presOf" srcId="{7BA9D47E-D85B-4DAB-8C69-7D874084B35B}" destId="{22C68480-976F-4519-9C54-B1405C9B8915}" srcOrd="0" destOrd="0" presId="urn:microsoft.com/office/officeart/2005/8/layout/vList2"/>
    <dgm:cxn modelId="{0482435A-87E8-4630-8CBA-F90ABAEAC0BF}" type="presOf" srcId="{6FB6D77A-3B97-42BF-9C7F-D1D6516E1BF8}" destId="{4FD48D6E-907A-419B-90B6-67FF74E070DA}" srcOrd="0" destOrd="0" presId="urn:microsoft.com/office/officeart/2005/8/layout/vList2"/>
    <dgm:cxn modelId="{6FB210C1-0EAD-489C-B3F6-6CA28F50EBBD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default#3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/>
      <dgm:spPr/>
      <dgm:t>
        <a:bodyPr/>
        <a:lstStyle/>
        <a:p>
          <a:pPr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Dýchací soustava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/>
        </a:p>
      </dgm:t>
    </dgm:pt>
    <dgm:pt modelId="{05B41962-DFD1-4340-B205-C0B81DB17324}">
      <dgm:prSet/>
      <dgm:spPr/>
      <dgm:t>
        <a:bodyPr/>
        <a:lstStyle/>
        <a:p>
          <a:pPr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Trávicí soustava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/>
        </a:p>
      </dgm:t>
    </dgm:pt>
    <dgm:pt modelId="{29A780F9-8EA1-4D3A-860A-594293150926}">
      <dgm:prSet/>
      <dgm:spPr/>
      <dgm:t>
        <a:bodyPr/>
        <a:lstStyle/>
        <a:p>
          <a:pPr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Vylučovací soustava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/>
        </a:p>
      </dgm:t>
    </dgm:pt>
    <dgm:pt modelId="{2432D143-2E17-4FBB-83A2-DFF97629B5B3}" type="pres">
      <dgm:prSet presAssocID="{AB4653CC-DA2F-40DC-A1AF-F50D3B01DD7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31FE3BF-2687-42D0-A240-866AC45BDF38}" type="pres">
      <dgm:prSet presAssocID="{29A780F9-8EA1-4D3A-860A-59429315092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431854-33B7-4A1D-8FEB-3B6A70E66B11}" type="pres">
      <dgm:prSet presAssocID="{003879C6-0777-4063-8A79-70D6013D7153}" presName="sibTrans" presStyleCnt="0"/>
      <dgm:spPr/>
    </dgm:pt>
    <dgm:pt modelId="{598E81FC-A9CB-46A9-89F5-13D79F0F3701}" type="pres">
      <dgm:prSet presAssocID="{A457AF75-8C37-4821-9029-4C4B905768D9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6E4D4F-089F-45CA-8999-41401AEFB9AA}" type="pres">
      <dgm:prSet presAssocID="{5FB2C765-6FD4-472C-A331-C2A3EF05DC78}" presName="sibTrans" presStyleCnt="0"/>
      <dgm:spPr/>
    </dgm:pt>
    <dgm:pt modelId="{738562E0-1DB8-4C9B-ACAC-812B49109895}" type="pres">
      <dgm:prSet presAssocID="{05B41962-DFD1-4340-B205-C0B81DB17324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8FA8D01F-BCC0-455D-8CDB-AC4DEFDCEF5C}" type="presOf" srcId="{AB4653CC-DA2F-40DC-A1AF-F50D3B01DD7F}" destId="{2432D143-2E17-4FBB-83A2-DFF97629B5B3}" srcOrd="0" destOrd="0" presId="urn:microsoft.com/office/officeart/2005/8/layout/default#3"/>
    <dgm:cxn modelId="{1E0E4779-3DA2-4ADA-82C9-4F683623CA66}" type="presOf" srcId="{05B41962-DFD1-4340-B205-C0B81DB17324}" destId="{738562E0-1DB8-4C9B-ACAC-812B49109895}" srcOrd="0" destOrd="0" presId="urn:microsoft.com/office/officeart/2005/8/layout/default#3"/>
    <dgm:cxn modelId="{89F7A4AE-57A6-4365-A13A-E7309D8298B9}" type="presOf" srcId="{A457AF75-8C37-4821-9029-4C4B905768D9}" destId="{598E81FC-A9CB-46A9-89F5-13D79F0F3701}" srcOrd="0" destOrd="0" presId="urn:microsoft.com/office/officeart/2005/8/layout/default#3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39B896A5-E804-472E-85B0-E3D43D53E547}" type="presOf" srcId="{29A780F9-8EA1-4D3A-860A-594293150926}" destId="{131FE3BF-2687-42D0-A240-866AC45BDF38}" srcOrd="0" destOrd="0" presId="urn:microsoft.com/office/officeart/2005/8/layout/default#3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96B5AE73-DBA9-461F-88D3-7EAF321811ED}" type="presParOf" srcId="{2432D143-2E17-4FBB-83A2-DFF97629B5B3}" destId="{131FE3BF-2687-42D0-A240-866AC45BDF38}" srcOrd="0" destOrd="0" presId="urn:microsoft.com/office/officeart/2005/8/layout/default#3"/>
    <dgm:cxn modelId="{FBDACC61-36F1-4752-84E9-DD6194A0C4F0}" type="presParOf" srcId="{2432D143-2E17-4FBB-83A2-DFF97629B5B3}" destId="{EC431854-33B7-4A1D-8FEB-3B6A70E66B11}" srcOrd="1" destOrd="0" presId="urn:microsoft.com/office/officeart/2005/8/layout/default#3"/>
    <dgm:cxn modelId="{E3605113-E57D-47F8-91E1-BCECFFFC4D78}" type="presParOf" srcId="{2432D143-2E17-4FBB-83A2-DFF97629B5B3}" destId="{598E81FC-A9CB-46A9-89F5-13D79F0F3701}" srcOrd="2" destOrd="0" presId="urn:microsoft.com/office/officeart/2005/8/layout/default#3"/>
    <dgm:cxn modelId="{9F1DC57D-466E-4EAA-BE13-7A9E5CEB01CF}" type="presParOf" srcId="{2432D143-2E17-4FBB-83A2-DFF97629B5B3}" destId="{4F6E4D4F-089F-45CA-8999-41401AEFB9AA}" srcOrd="3" destOrd="0" presId="urn:microsoft.com/office/officeart/2005/8/layout/default#3"/>
    <dgm:cxn modelId="{FD682FC6-C22F-48CD-BB21-C7DEF98D7543}" type="presParOf" srcId="{2432D143-2E17-4FBB-83A2-DFF97629B5B3}" destId="{738562E0-1DB8-4C9B-ACAC-812B49109895}" srcOrd="4" destOrd="0" presId="urn:microsoft.com/office/officeart/2005/8/layout/default#3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/>
            <a:t>3</a:t>
          </a:r>
          <a:r>
            <a:rPr lang="cs-CZ" dirty="0" smtClean="0">
              <a:latin typeface="Times New Roman" pitchFamily="18" charset="0"/>
              <a:cs typeface="Times New Roman" pitchFamily="18" charset="0"/>
            </a:rPr>
            <a:t>. Mozek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 custScaleX="9973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561A67-E811-4FE7-966B-FB18932FF8AE}" type="presOf" srcId="{6FB6D77A-3B97-42BF-9C7F-D1D6516E1BF8}" destId="{4FD48D6E-907A-419B-90B6-67FF74E070DA}" srcOrd="0" destOrd="0" presId="urn:microsoft.com/office/officeart/2005/8/layout/vList2"/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7FD80482-27D8-42EA-9BF3-4963F3DAC6FB}" type="presOf" srcId="{7BA9D47E-D85B-4DAB-8C69-7D874084B35B}" destId="{22C68480-976F-4519-9C54-B1405C9B8915}" srcOrd="0" destOrd="0" presId="urn:microsoft.com/office/officeart/2005/8/layout/vList2"/>
    <dgm:cxn modelId="{FEA50B20-099D-46E8-AEC1-7C58E289FFAF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default#4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Trávicí soustava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Oběhová soustava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Řídící soustava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57D68416-2519-405F-8AE7-81A14A259C9B}" type="pres">
      <dgm:prSet presAssocID="{AB4653CC-DA2F-40DC-A1AF-F50D3B01DD7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519A06-7AC2-49B5-976B-831FEE39EECE}" type="pres">
      <dgm:prSet presAssocID="{29A780F9-8EA1-4D3A-860A-59429315092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71E1FA-732C-4D67-B7C8-FD2BED3F296E}" type="pres">
      <dgm:prSet presAssocID="{003879C6-0777-4063-8A79-70D6013D7153}" presName="sibTrans" presStyleCnt="0"/>
      <dgm:spPr/>
    </dgm:pt>
    <dgm:pt modelId="{95A53632-6AF8-4E49-9DF6-9E1FB5EB5247}" type="pres">
      <dgm:prSet presAssocID="{A457AF75-8C37-4821-9029-4C4B905768D9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75C069-67F3-4208-A0ED-09FAAE774603}" type="pres">
      <dgm:prSet presAssocID="{5FB2C765-6FD4-472C-A331-C2A3EF05DC78}" presName="sibTrans" presStyleCnt="0"/>
      <dgm:spPr/>
    </dgm:pt>
    <dgm:pt modelId="{C8504F1C-D467-4314-A801-DC6ADD184735}" type="pres">
      <dgm:prSet presAssocID="{05B41962-DFD1-4340-B205-C0B81DB17324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86CDE0-8C0F-4951-B81B-8D2D87AC5FB9}" type="presOf" srcId="{A457AF75-8C37-4821-9029-4C4B905768D9}" destId="{95A53632-6AF8-4E49-9DF6-9E1FB5EB5247}" srcOrd="0" destOrd="0" presId="urn:microsoft.com/office/officeart/2005/8/layout/default#4"/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73E41F8C-12DB-4A80-851B-591C846F49DA}" type="presOf" srcId="{05B41962-DFD1-4340-B205-C0B81DB17324}" destId="{C8504F1C-D467-4314-A801-DC6ADD184735}" srcOrd="0" destOrd="0" presId="urn:microsoft.com/office/officeart/2005/8/layout/default#4"/>
    <dgm:cxn modelId="{2B71AAF5-6A6A-4A31-A032-2EB53EECA2AE}" type="presOf" srcId="{AB4653CC-DA2F-40DC-A1AF-F50D3B01DD7F}" destId="{57D68416-2519-405F-8AE7-81A14A259C9B}" srcOrd="0" destOrd="0" presId="urn:microsoft.com/office/officeart/2005/8/layout/default#4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CE819334-8752-46DB-AE1B-551AB3EE118C}" type="presOf" srcId="{29A780F9-8EA1-4D3A-860A-594293150926}" destId="{D1519A06-7AC2-49B5-976B-831FEE39EECE}" srcOrd="0" destOrd="0" presId="urn:microsoft.com/office/officeart/2005/8/layout/default#4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97D681C9-7E31-433E-B034-D2FB9E129CFD}" type="presParOf" srcId="{57D68416-2519-405F-8AE7-81A14A259C9B}" destId="{D1519A06-7AC2-49B5-976B-831FEE39EECE}" srcOrd="0" destOrd="0" presId="urn:microsoft.com/office/officeart/2005/8/layout/default#4"/>
    <dgm:cxn modelId="{7FC8B86A-0DC8-4AFC-87E9-A0C6A5D7B81D}" type="presParOf" srcId="{57D68416-2519-405F-8AE7-81A14A259C9B}" destId="{D671E1FA-732C-4D67-B7C8-FD2BED3F296E}" srcOrd="1" destOrd="0" presId="urn:microsoft.com/office/officeart/2005/8/layout/default#4"/>
    <dgm:cxn modelId="{8A337386-D81D-4682-B0FA-F62447C7A669}" type="presParOf" srcId="{57D68416-2519-405F-8AE7-81A14A259C9B}" destId="{95A53632-6AF8-4E49-9DF6-9E1FB5EB5247}" srcOrd="2" destOrd="0" presId="urn:microsoft.com/office/officeart/2005/8/layout/default#4"/>
    <dgm:cxn modelId="{6D094871-3ABE-4719-9C45-00AAC4ED55DD}" type="presParOf" srcId="{57D68416-2519-405F-8AE7-81A14A259C9B}" destId="{9C75C069-67F3-4208-A0ED-09FAAE774603}" srcOrd="3" destOrd="0" presId="urn:microsoft.com/office/officeart/2005/8/layout/default#4"/>
    <dgm:cxn modelId="{073BA7F6-9913-48D4-8C0C-74546FA324CD}" type="presParOf" srcId="{57D68416-2519-405F-8AE7-81A14A259C9B}" destId="{C8504F1C-D467-4314-A801-DC6ADD184735}" srcOrd="4" destOrd="0" presId="urn:microsoft.com/office/officeart/2005/8/layout/default#4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4. Žaludek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5BBCA1-3ABD-48CA-94ED-F7AF6207500D}" type="presOf" srcId="{6FB6D77A-3B97-42BF-9C7F-D1D6516E1BF8}" destId="{4FD48D6E-907A-419B-90B6-67FF74E070DA}" srcOrd="0" destOrd="0" presId="urn:microsoft.com/office/officeart/2005/8/layout/vList2"/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6EC6938B-055D-4BF7-AE3A-B0055EEFB6F4}" type="presOf" srcId="{7BA9D47E-D85B-4DAB-8C69-7D874084B35B}" destId="{22C68480-976F-4519-9C54-B1405C9B8915}" srcOrd="0" destOrd="0" presId="urn:microsoft.com/office/officeart/2005/8/layout/vList2"/>
    <dgm:cxn modelId="{D452930A-C0F5-40B1-80EB-9E78A37D333F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default#5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Smyslová soustava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Trávicí soustava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Vylučovací soustava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83232CCB-FB7C-46D8-87EC-86BE84BE2862}" type="pres">
      <dgm:prSet presAssocID="{AB4653CC-DA2F-40DC-A1AF-F50D3B01DD7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3E41A8B-C92E-4B7B-8E69-BCA06F00C8B7}" type="pres">
      <dgm:prSet presAssocID="{29A780F9-8EA1-4D3A-860A-59429315092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1BA8DE-2311-496E-8676-2558B872D4E9}" type="pres">
      <dgm:prSet presAssocID="{003879C6-0777-4063-8A79-70D6013D7153}" presName="sibTrans" presStyleCnt="0"/>
      <dgm:spPr/>
    </dgm:pt>
    <dgm:pt modelId="{562021C5-4225-4583-94ED-D0C213D27BF9}" type="pres">
      <dgm:prSet presAssocID="{A457AF75-8C37-4821-9029-4C4B905768D9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AB4F33-F0BB-43A6-A16C-97C60E571D51}" type="pres">
      <dgm:prSet presAssocID="{5FB2C765-6FD4-472C-A331-C2A3EF05DC78}" presName="sibTrans" presStyleCnt="0"/>
      <dgm:spPr/>
    </dgm:pt>
    <dgm:pt modelId="{6BBCEF20-E904-4DC3-BFDA-F0A5DD775609}" type="pres">
      <dgm:prSet presAssocID="{05B41962-DFD1-4340-B205-C0B81DB17324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3B684F-E844-4A95-BC14-8CD52F237620}" type="presOf" srcId="{05B41962-DFD1-4340-B205-C0B81DB17324}" destId="{6BBCEF20-E904-4DC3-BFDA-F0A5DD775609}" srcOrd="0" destOrd="0" presId="urn:microsoft.com/office/officeart/2005/8/layout/default#5"/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22C4FB72-5C03-474D-AF8D-A39C3202F085}" type="presOf" srcId="{AB4653CC-DA2F-40DC-A1AF-F50D3B01DD7F}" destId="{83232CCB-FB7C-46D8-87EC-86BE84BE2862}" srcOrd="0" destOrd="0" presId="urn:microsoft.com/office/officeart/2005/8/layout/default#5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EBD182CF-6774-40DA-8D14-D8E7B6E3DA50}" type="presOf" srcId="{29A780F9-8EA1-4D3A-860A-594293150926}" destId="{93E41A8B-C92E-4B7B-8E69-BCA06F00C8B7}" srcOrd="0" destOrd="0" presId="urn:microsoft.com/office/officeart/2005/8/layout/default#5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741A6E4B-7ED2-4428-AC40-3EA262D1EC24}" type="presOf" srcId="{A457AF75-8C37-4821-9029-4C4B905768D9}" destId="{562021C5-4225-4583-94ED-D0C213D27BF9}" srcOrd="0" destOrd="0" presId="urn:microsoft.com/office/officeart/2005/8/layout/default#5"/>
    <dgm:cxn modelId="{2F441962-807F-4843-AF93-D7C6AFBCCBCE}" type="presParOf" srcId="{83232CCB-FB7C-46D8-87EC-86BE84BE2862}" destId="{93E41A8B-C92E-4B7B-8E69-BCA06F00C8B7}" srcOrd="0" destOrd="0" presId="urn:microsoft.com/office/officeart/2005/8/layout/default#5"/>
    <dgm:cxn modelId="{36454BAC-9FB2-4718-BBE8-3F728855F01E}" type="presParOf" srcId="{83232CCB-FB7C-46D8-87EC-86BE84BE2862}" destId="{221BA8DE-2311-496E-8676-2558B872D4E9}" srcOrd="1" destOrd="0" presId="urn:microsoft.com/office/officeart/2005/8/layout/default#5"/>
    <dgm:cxn modelId="{483BF822-D164-4CCC-A99D-7E06F17575A1}" type="presParOf" srcId="{83232CCB-FB7C-46D8-87EC-86BE84BE2862}" destId="{562021C5-4225-4583-94ED-D0C213D27BF9}" srcOrd="2" destOrd="0" presId="urn:microsoft.com/office/officeart/2005/8/layout/default#5"/>
    <dgm:cxn modelId="{AC4D656F-34B3-4CDB-A158-F7A50751C4AD}" type="presParOf" srcId="{83232CCB-FB7C-46D8-87EC-86BE84BE2862}" destId="{52AB4F33-F0BB-43A6-A16C-97C60E571D51}" srcOrd="3" destOrd="0" presId="urn:microsoft.com/office/officeart/2005/8/layout/default#5"/>
    <dgm:cxn modelId="{802C56E4-138A-46ED-B868-B541338A8D15}" type="presParOf" srcId="{83232CCB-FB7C-46D8-87EC-86BE84BE2862}" destId="{6BBCEF20-E904-4DC3-BFDA-F0A5DD775609}" srcOrd="4" destOrd="0" presId="urn:microsoft.com/office/officeart/2005/8/layout/default#5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5. Ledviny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 custLinFactNeighborX="3515" custLinFactNeighborY="8121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BACD1DC0-FB7E-4F10-A6B7-DB7769739903}" type="presOf" srcId="{6FB6D77A-3B97-42BF-9C7F-D1D6516E1BF8}" destId="{4FD48D6E-907A-419B-90B6-67FF74E070DA}" srcOrd="0" destOrd="0" presId="urn:microsoft.com/office/officeart/2005/8/layout/vList2"/>
    <dgm:cxn modelId="{CD6C24D7-B9EE-4B15-BD50-A083C5643A26}" type="presOf" srcId="{7BA9D47E-D85B-4DAB-8C69-7D874084B35B}" destId="{22C68480-976F-4519-9C54-B1405C9B8915}" srcOrd="0" destOrd="0" presId="urn:microsoft.com/office/officeart/2005/8/layout/vList2"/>
    <dgm:cxn modelId="{F00D315E-5A12-4865-894E-C1979B644F2F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default#6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Vylučovací soustava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Oběhová soustava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Trávicí soustava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8A359F34-705C-4912-989D-6DFACF406D37}" type="pres">
      <dgm:prSet presAssocID="{AB4653CC-DA2F-40DC-A1AF-F50D3B01DD7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138FCA7-534A-44E5-B1CA-DF74A88AA4AC}" type="pres">
      <dgm:prSet presAssocID="{29A780F9-8EA1-4D3A-860A-59429315092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C49737-56CA-48A2-AEF1-81ADBEC0FD79}" type="pres">
      <dgm:prSet presAssocID="{003879C6-0777-4063-8A79-70D6013D7153}" presName="sibTrans" presStyleCnt="0"/>
      <dgm:spPr/>
    </dgm:pt>
    <dgm:pt modelId="{AC5A3BA5-09B4-45F2-AC53-6E02BE8263B1}" type="pres">
      <dgm:prSet presAssocID="{A457AF75-8C37-4821-9029-4C4B905768D9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350DD-996D-49C2-A0AC-FB31F5A03083}" type="pres">
      <dgm:prSet presAssocID="{5FB2C765-6FD4-472C-A331-C2A3EF05DC78}" presName="sibTrans" presStyleCnt="0"/>
      <dgm:spPr/>
    </dgm:pt>
    <dgm:pt modelId="{693868FD-5431-4C0B-A23E-3C674314A7C0}" type="pres">
      <dgm:prSet presAssocID="{05B41962-DFD1-4340-B205-C0B81DB17324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05C477-DA7A-4F61-B83F-CDB7F03A7207}" type="presOf" srcId="{05B41962-DFD1-4340-B205-C0B81DB17324}" destId="{693868FD-5431-4C0B-A23E-3C674314A7C0}" srcOrd="0" destOrd="0" presId="urn:microsoft.com/office/officeart/2005/8/layout/default#6"/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61C38FE5-8895-4EB5-BFB2-60EEC073DD28}" type="presOf" srcId="{A457AF75-8C37-4821-9029-4C4B905768D9}" destId="{AC5A3BA5-09B4-45F2-AC53-6E02BE8263B1}" srcOrd="0" destOrd="0" presId="urn:microsoft.com/office/officeart/2005/8/layout/default#6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7ED73DCB-6715-4A60-8216-818D5A6AF295}" type="presOf" srcId="{29A780F9-8EA1-4D3A-860A-594293150926}" destId="{8138FCA7-534A-44E5-B1CA-DF74A88AA4AC}" srcOrd="0" destOrd="0" presId="urn:microsoft.com/office/officeart/2005/8/layout/default#6"/>
    <dgm:cxn modelId="{6B7B2B67-2F97-4900-85DC-77A83C2CE0B3}" type="presOf" srcId="{AB4653CC-DA2F-40DC-A1AF-F50D3B01DD7F}" destId="{8A359F34-705C-4912-989D-6DFACF406D37}" srcOrd="0" destOrd="0" presId="urn:microsoft.com/office/officeart/2005/8/layout/default#6"/>
    <dgm:cxn modelId="{3214C5B5-21E5-4C52-8619-29CEDC8CD962}" type="presParOf" srcId="{8A359F34-705C-4912-989D-6DFACF406D37}" destId="{8138FCA7-534A-44E5-B1CA-DF74A88AA4AC}" srcOrd="0" destOrd="0" presId="urn:microsoft.com/office/officeart/2005/8/layout/default#6"/>
    <dgm:cxn modelId="{70D32072-ACA7-4D6C-8550-275A19E6F09D}" type="presParOf" srcId="{8A359F34-705C-4912-989D-6DFACF406D37}" destId="{B2C49737-56CA-48A2-AEF1-81ADBEC0FD79}" srcOrd="1" destOrd="0" presId="urn:microsoft.com/office/officeart/2005/8/layout/default#6"/>
    <dgm:cxn modelId="{710A27FC-43E3-4F8A-B8E7-2C0D23CC9A97}" type="presParOf" srcId="{8A359F34-705C-4912-989D-6DFACF406D37}" destId="{AC5A3BA5-09B4-45F2-AC53-6E02BE8263B1}" srcOrd="2" destOrd="0" presId="urn:microsoft.com/office/officeart/2005/8/layout/default#6"/>
    <dgm:cxn modelId="{9D06FB29-EA8B-4F30-9EA9-5C758EC9CC5B}" type="presParOf" srcId="{8A359F34-705C-4912-989D-6DFACF406D37}" destId="{74B350DD-996D-49C2-A0AC-FB31F5A03083}" srcOrd="3" destOrd="0" presId="urn:microsoft.com/office/officeart/2005/8/layout/default#6"/>
    <dgm:cxn modelId="{E7D56888-3345-43D5-A2B9-3E0E1042E867}" type="presParOf" srcId="{8A359F34-705C-4912-989D-6DFACF406D37}" destId="{693868FD-5431-4C0B-A23E-3C674314A7C0}" srcOrd="4" destOrd="0" presId="urn:microsoft.com/office/officeart/2005/8/layout/default#6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6. Střeva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 custScaleX="9973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FB9B2A7E-524F-41B5-82EF-D7EC892B3B48}" type="presOf" srcId="{6FB6D77A-3B97-42BF-9C7F-D1D6516E1BF8}" destId="{4FD48D6E-907A-419B-90B6-67FF74E070DA}" srcOrd="0" destOrd="0" presId="urn:microsoft.com/office/officeart/2005/8/layout/vList2"/>
    <dgm:cxn modelId="{0DB698C2-42EA-4A0C-B796-31CAA3A6FDFA}" type="presOf" srcId="{7BA9D47E-D85B-4DAB-8C69-7D874084B35B}" destId="{22C68480-976F-4519-9C54-B1405C9B8915}" srcOrd="0" destOrd="0" presId="urn:microsoft.com/office/officeart/2005/8/layout/vList2"/>
    <dgm:cxn modelId="{6166B0FA-5E1E-4F9D-94E9-20D2495A01A5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default#7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3600" dirty="0" smtClean="0">
              <a:latin typeface="Times New Roman" pitchFamily="18" charset="0"/>
              <a:cs typeface="Times New Roman" pitchFamily="18" charset="0"/>
            </a:rPr>
            <a:t>Vylučovací soustava</a:t>
          </a:r>
          <a:endParaRPr lang="cs-CZ" sz="3600" dirty="0">
            <a:latin typeface="Times New Roman" pitchFamily="18" charset="0"/>
            <a:cs typeface="Times New Roman" pitchFamily="18" charset="0"/>
          </a:endParaRPr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3200" dirty="0" smtClean="0">
              <a:latin typeface="Times New Roman" pitchFamily="18" charset="0"/>
              <a:cs typeface="Times New Roman" pitchFamily="18" charset="0"/>
            </a:rPr>
            <a:t>Trávicí soustava</a:t>
          </a:r>
          <a:endParaRPr lang="cs-CZ" sz="3200" dirty="0">
            <a:latin typeface="Times New Roman" pitchFamily="18" charset="0"/>
            <a:cs typeface="Times New Roman" pitchFamily="18" charset="0"/>
          </a:endParaRPr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3600" dirty="0" smtClean="0">
              <a:latin typeface="Times New Roman" pitchFamily="18" charset="0"/>
              <a:cs typeface="Times New Roman" pitchFamily="18" charset="0"/>
            </a:rPr>
            <a:t>Oběhová soustava</a:t>
          </a:r>
          <a:endParaRPr lang="cs-CZ" sz="3600" dirty="0">
            <a:latin typeface="Times New Roman" pitchFamily="18" charset="0"/>
            <a:cs typeface="Times New Roman" pitchFamily="18" charset="0"/>
          </a:endParaRPr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7CDC9FEA-167A-4479-926B-12545811CDA5}" type="pres">
      <dgm:prSet presAssocID="{AB4653CC-DA2F-40DC-A1AF-F50D3B01DD7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0D80D5F-E7F0-4153-BCCB-B08CFEAC16E8}" type="pres">
      <dgm:prSet presAssocID="{29A780F9-8EA1-4D3A-860A-59429315092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BFCFDB-3A50-42E7-9976-533C45408788}" type="pres">
      <dgm:prSet presAssocID="{003879C6-0777-4063-8A79-70D6013D7153}" presName="sibTrans" presStyleCnt="0"/>
      <dgm:spPr/>
    </dgm:pt>
    <dgm:pt modelId="{549F5221-EC6B-45EF-9237-8AFB5E862E17}" type="pres">
      <dgm:prSet presAssocID="{A457AF75-8C37-4821-9029-4C4B905768D9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2A937F-AE5D-42DD-A3C2-3B5B0E7B18B1}" type="pres">
      <dgm:prSet presAssocID="{5FB2C765-6FD4-472C-A331-C2A3EF05DC78}" presName="sibTrans" presStyleCnt="0"/>
      <dgm:spPr/>
    </dgm:pt>
    <dgm:pt modelId="{E3C1F082-6684-45AC-80DE-A8EF5FDDB934}" type="pres">
      <dgm:prSet presAssocID="{05B41962-DFD1-4340-B205-C0B81DB17324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A7B8C7-91E0-4F8D-8197-2E8CDE98A321}" type="presOf" srcId="{AB4653CC-DA2F-40DC-A1AF-F50D3B01DD7F}" destId="{7CDC9FEA-167A-4479-926B-12545811CDA5}" srcOrd="0" destOrd="0" presId="urn:microsoft.com/office/officeart/2005/8/layout/default#7"/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0E388CE5-686B-4A05-8A32-BB3125E03271}" type="presOf" srcId="{A457AF75-8C37-4821-9029-4C4B905768D9}" destId="{549F5221-EC6B-45EF-9237-8AFB5E862E17}" srcOrd="0" destOrd="0" presId="urn:microsoft.com/office/officeart/2005/8/layout/default#7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65D2AEA9-1A66-4203-87CD-743FCBFFF8E4}" type="presOf" srcId="{29A780F9-8EA1-4D3A-860A-594293150926}" destId="{50D80D5F-E7F0-4153-BCCB-B08CFEAC16E8}" srcOrd="0" destOrd="0" presId="urn:microsoft.com/office/officeart/2005/8/layout/default#7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E6FD42C0-C2E0-4E0A-B822-D9F1243D9C0C}" type="presOf" srcId="{05B41962-DFD1-4340-B205-C0B81DB17324}" destId="{E3C1F082-6684-45AC-80DE-A8EF5FDDB934}" srcOrd="0" destOrd="0" presId="urn:microsoft.com/office/officeart/2005/8/layout/default#7"/>
    <dgm:cxn modelId="{5D271F6A-A8F2-4658-8168-4CC78888B4F6}" type="presParOf" srcId="{7CDC9FEA-167A-4479-926B-12545811CDA5}" destId="{50D80D5F-E7F0-4153-BCCB-B08CFEAC16E8}" srcOrd="0" destOrd="0" presId="urn:microsoft.com/office/officeart/2005/8/layout/default#7"/>
    <dgm:cxn modelId="{7AFFC6B0-8A70-4444-90F0-8F85DD3B9B6A}" type="presParOf" srcId="{7CDC9FEA-167A-4479-926B-12545811CDA5}" destId="{D6BFCFDB-3A50-42E7-9976-533C45408788}" srcOrd="1" destOrd="0" presId="urn:microsoft.com/office/officeart/2005/8/layout/default#7"/>
    <dgm:cxn modelId="{0BD49AEE-4403-48EF-9A10-ACF65CDD60E0}" type="presParOf" srcId="{7CDC9FEA-167A-4479-926B-12545811CDA5}" destId="{549F5221-EC6B-45EF-9237-8AFB5E862E17}" srcOrd="2" destOrd="0" presId="urn:microsoft.com/office/officeart/2005/8/layout/default#7"/>
    <dgm:cxn modelId="{8B4BB2D8-7F12-4BDD-B276-814A5F6FDB2D}" type="presParOf" srcId="{7CDC9FEA-167A-4479-926B-12545811CDA5}" destId="{512A937F-AE5D-42DD-A3C2-3B5B0E7B18B1}" srcOrd="3" destOrd="0" presId="urn:microsoft.com/office/officeart/2005/8/layout/default#7"/>
    <dgm:cxn modelId="{01D0E08E-33AE-4B17-885B-72953B04EA4D}" type="presParOf" srcId="{7CDC9FEA-167A-4479-926B-12545811CDA5}" destId="{E3C1F082-6684-45AC-80DE-A8EF5FDDB934}" srcOrd="4" destOrd="0" presId="urn:microsoft.com/office/officeart/2005/8/layout/default#7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7. Lebka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CA75445B-4C23-40FE-B868-D034C75762BA}" type="presOf" srcId="{7BA9D47E-D85B-4DAB-8C69-7D874084B35B}" destId="{22C68480-976F-4519-9C54-B1405C9B8915}" srcOrd="0" destOrd="0" presId="urn:microsoft.com/office/officeart/2005/8/layout/vList2"/>
    <dgm:cxn modelId="{ACE24ECA-B4EA-45DD-9F8C-D7FE4F80E7F1}" type="presOf" srcId="{6FB6D77A-3B97-42BF-9C7F-D1D6516E1BF8}" destId="{4FD48D6E-907A-419B-90B6-67FF74E070DA}" srcOrd="0" destOrd="0" presId="urn:microsoft.com/office/officeart/2005/8/layout/vList2"/>
    <dgm:cxn modelId="{BF58D197-26AF-4652-8025-56AA8DB72319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default#8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Kosterní soustava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Smyslová soustava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Řídící soustava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3AE4296D-34B2-4DDB-A9E8-BD109927618A}" type="pres">
      <dgm:prSet presAssocID="{AB4653CC-DA2F-40DC-A1AF-F50D3B01DD7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44AECA3-7433-46E1-AAB4-7C74B7829357}" type="pres">
      <dgm:prSet presAssocID="{29A780F9-8EA1-4D3A-860A-59429315092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DB041B-2F96-492E-9137-CA29B0A328F3}" type="pres">
      <dgm:prSet presAssocID="{003879C6-0777-4063-8A79-70D6013D7153}" presName="sibTrans" presStyleCnt="0"/>
      <dgm:spPr/>
    </dgm:pt>
    <dgm:pt modelId="{F2217557-B184-476F-82D9-800832B7B1B2}" type="pres">
      <dgm:prSet presAssocID="{A457AF75-8C37-4821-9029-4C4B905768D9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46D034-6C81-4908-BD29-1AC648C7FBF5}" type="pres">
      <dgm:prSet presAssocID="{5FB2C765-6FD4-472C-A331-C2A3EF05DC78}" presName="sibTrans" presStyleCnt="0"/>
      <dgm:spPr/>
    </dgm:pt>
    <dgm:pt modelId="{13408E11-14B7-4D8D-83C9-332EF713FA86}" type="pres">
      <dgm:prSet presAssocID="{05B41962-DFD1-4340-B205-C0B81DB17324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AA811592-8714-4C5D-84D2-98920AFBBF01}" type="presOf" srcId="{29A780F9-8EA1-4D3A-860A-594293150926}" destId="{D44AECA3-7433-46E1-AAB4-7C74B7829357}" srcOrd="0" destOrd="0" presId="urn:microsoft.com/office/officeart/2005/8/layout/default#8"/>
    <dgm:cxn modelId="{859659B2-166D-4A2C-B7DB-D2F01600BEB1}" type="presOf" srcId="{05B41962-DFD1-4340-B205-C0B81DB17324}" destId="{13408E11-14B7-4D8D-83C9-332EF713FA86}" srcOrd="0" destOrd="0" presId="urn:microsoft.com/office/officeart/2005/8/layout/default#8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2A50D1A0-8858-4DF3-864C-648C2725B274}" type="presOf" srcId="{A457AF75-8C37-4821-9029-4C4B905768D9}" destId="{F2217557-B184-476F-82D9-800832B7B1B2}" srcOrd="0" destOrd="0" presId="urn:microsoft.com/office/officeart/2005/8/layout/default#8"/>
    <dgm:cxn modelId="{10E1AA13-103F-49EB-AF2D-8EC4A961DCCC}" type="presOf" srcId="{AB4653CC-DA2F-40DC-A1AF-F50D3B01DD7F}" destId="{3AE4296D-34B2-4DDB-A9E8-BD109927618A}" srcOrd="0" destOrd="0" presId="urn:microsoft.com/office/officeart/2005/8/layout/default#8"/>
    <dgm:cxn modelId="{CD30DAD1-E88F-4245-81C2-DCC38E3D3971}" type="presParOf" srcId="{3AE4296D-34B2-4DDB-A9E8-BD109927618A}" destId="{D44AECA3-7433-46E1-AAB4-7C74B7829357}" srcOrd="0" destOrd="0" presId="urn:microsoft.com/office/officeart/2005/8/layout/default#8"/>
    <dgm:cxn modelId="{0E94C6EF-6E21-4D25-B4B5-6D02BDED4844}" type="presParOf" srcId="{3AE4296D-34B2-4DDB-A9E8-BD109927618A}" destId="{2DDB041B-2F96-492E-9137-CA29B0A328F3}" srcOrd="1" destOrd="0" presId="urn:microsoft.com/office/officeart/2005/8/layout/default#8"/>
    <dgm:cxn modelId="{0B4DD09E-F9B9-4063-861D-EE5235D9FEB6}" type="presParOf" srcId="{3AE4296D-34B2-4DDB-A9E8-BD109927618A}" destId="{F2217557-B184-476F-82D9-800832B7B1B2}" srcOrd="2" destOrd="0" presId="urn:microsoft.com/office/officeart/2005/8/layout/default#8"/>
    <dgm:cxn modelId="{E91AE5DA-D7F6-4E81-8FB0-FFBFF88E30C2}" type="presParOf" srcId="{3AE4296D-34B2-4DDB-A9E8-BD109927618A}" destId="{1C46D034-6C81-4908-BD29-1AC648C7FBF5}" srcOrd="3" destOrd="0" presId="urn:microsoft.com/office/officeart/2005/8/layout/default#8"/>
    <dgm:cxn modelId="{6BF4999D-E882-412C-8990-1F8A3FAC61C3}" type="presParOf" srcId="{3AE4296D-34B2-4DDB-A9E8-BD109927618A}" destId="{13408E11-14B7-4D8D-83C9-332EF713FA86}" srcOrd="4" destOrd="0" presId="urn:microsoft.com/office/officeart/2005/8/layout/default#8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>
              <a:latin typeface="Times New Roman" pitchFamily="18" charset="0"/>
              <a:cs typeface="Times New Roman" pitchFamily="18" charset="0"/>
            </a:rPr>
            <a:t>8. Ucho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 custScaleX="993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2B7AAC01-9E84-402F-910C-2AF234F74E5A}" type="presOf" srcId="{6FB6D77A-3B97-42BF-9C7F-D1D6516E1BF8}" destId="{4FD48D6E-907A-419B-90B6-67FF74E070DA}" srcOrd="0" destOrd="0" presId="urn:microsoft.com/office/officeart/2005/8/layout/vList2"/>
    <dgm:cxn modelId="{D8F2AFAD-708B-4E78-AC40-F075F529612D}" type="presOf" srcId="{7BA9D47E-D85B-4DAB-8C69-7D874084B35B}" destId="{22C68480-976F-4519-9C54-B1405C9B8915}" srcOrd="0" destOrd="0" presId="urn:microsoft.com/office/officeart/2005/8/layout/vList2"/>
    <dgm:cxn modelId="{76C665FB-4EBB-40DD-B9A5-9DE04861881A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default#9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smtClean="0">
              <a:latin typeface="Times New Roman" pitchFamily="18" charset="0"/>
              <a:cs typeface="Times New Roman" pitchFamily="18" charset="0"/>
            </a:rPr>
            <a:t>Trávicí soustava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Smyslová soustava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Kosterní soustava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F3F77F56-B3C9-4B39-9E08-84FF9F63BCAF}" type="pres">
      <dgm:prSet presAssocID="{AB4653CC-DA2F-40DC-A1AF-F50D3B01DD7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B7A3CA8-CDCF-4AF5-8FC4-4FD641FE392A}" type="pres">
      <dgm:prSet presAssocID="{29A780F9-8EA1-4D3A-860A-59429315092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5A5F15-4DE8-4B1F-A250-2758A41A20F5}" type="pres">
      <dgm:prSet presAssocID="{003879C6-0777-4063-8A79-70D6013D7153}" presName="sibTrans" presStyleCnt="0"/>
      <dgm:spPr/>
    </dgm:pt>
    <dgm:pt modelId="{BC63A85A-A8C2-4FB8-A976-254E76296AB6}" type="pres">
      <dgm:prSet presAssocID="{A457AF75-8C37-4821-9029-4C4B905768D9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2F2EF4-000E-4536-9C47-4456B369068E}" type="pres">
      <dgm:prSet presAssocID="{5FB2C765-6FD4-472C-A331-C2A3EF05DC78}" presName="sibTrans" presStyleCnt="0"/>
      <dgm:spPr/>
    </dgm:pt>
    <dgm:pt modelId="{0323215C-8A13-46F8-8B7F-BAA159A0616A}" type="pres">
      <dgm:prSet presAssocID="{05B41962-DFD1-4340-B205-C0B81DB17324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E31A3D22-431C-45B2-A184-8E0EBDFC5685}" type="presOf" srcId="{29A780F9-8EA1-4D3A-860A-594293150926}" destId="{BB7A3CA8-CDCF-4AF5-8FC4-4FD641FE392A}" srcOrd="0" destOrd="0" presId="urn:microsoft.com/office/officeart/2005/8/layout/default#9"/>
    <dgm:cxn modelId="{B49234B6-B48B-4402-ACC7-A386484C4F08}" type="presOf" srcId="{A457AF75-8C37-4821-9029-4C4B905768D9}" destId="{BC63A85A-A8C2-4FB8-A976-254E76296AB6}" srcOrd="0" destOrd="0" presId="urn:microsoft.com/office/officeart/2005/8/layout/default#9"/>
    <dgm:cxn modelId="{4FF36B92-6744-4139-A83D-45D47EF76FE1}" type="presOf" srcId="{05B41962-DFD1-4340-B205-C0B81DB17324}" destId="{0323215C-8A13-46F8-8B7F-BAA159A0616A}" srcOrd="0" destOrd="0" presId="urn:microsoft.com/office/officeart/2005/8/layout/default#9"/>
    <dgm:cxn modelId="{FD2418A3-E594-46C7-92CF-A489ABB26E9C}" type="presOf" srcId="{AB4653CC-DA2F-40DC-A1AF-F50D3B01DD7F}" destId="{F3F77F56-B3C9-4B39-9E08-84FF9F63BCAF}" srcOrd="0" destOrd="0" presId="urn:microsoft.com/office/officeart/2005/8/layout/default#9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937258F4-F62F-4FB2-B5F2-9CE53430E5BC}" type="presParOf" srcId="{F3F77F56-B3C9-4B39-9E08-84FF9F63BCAF}" destId="{BB7A3CA8-CDCF-4AF5-8FC4-4FD641FE392A}" srcOrd="0" destOrd="0" presId="urn:microsoft.com/office/officeart/2005/8/layout/default#9"/>
    <dgm:cxn modelId="{1FA021D2-C7EB-41EC-9FBC-DC7AB81D5F9C}" type="presParOf" srcId="{F3F77F56-B3C9-4B39-9E08-84FF9F63BCAF}" destId="{615A5F15-4DE8-4B1F-A250-2758A41A20F5}" srcOrd="1" destOrd="0" presId="urn:microsoft.com/office/officeart/2005/8/layout/default#9"/>
    <dgm:cxn modelId="{19E2D479-ECA0-42EF-A9DA-9F14520E65DB}" type="presParOf" srcId="{F3F77F56-B3C9-4B39-9E08-84FF9F63BCAF}" destId="{BC63A85A-A8C2-4FB8-A976-254E76296AB6}" srcOrd="2" destOrd="0" presId="urn:microsoft.com/office/officeart/2005/8/layout/default#9"/>
    <dgm:cxn modelId="{A5DDF415-4BF3-4D67-B375-C8313618DF8F}" type="presParOf" srcId="{F3F77F56-B3C9-4B39-9E08-84FF9F63BCAF}" destId="{3E2F2EF4-000E-4536-9C47-4456B369068E}" srcOrd="3" destOrd="0" presId="urn:microsoft.com/office/officeart/2005/8/layout/default#9"/>
    <dgm:cxn modelId="{80EDF80E-81CD-4BB9-BD6B-C94DC4160ACD}" type="presParOf" srcId="{F3F77F56-B3C9-4B39-9E08-84FF9F63BCAF}" destId="{0323215C-8A13-46F8-8B7F-BAA159A0616A}" srcOrd="4" destOrd="0" presId="urn:microsoft.com/office/officeart/2005/8/layout/default#9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0"/>
          <a:ext cx="2937520" cy="11231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l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1.Srdce</a:t>
          </a:r>
          <a:endParaRPr lang="cs-CZ" sz="4800" kern="1200" dirty="0"/>
        </a:p>
      </dsp:txBody>
      <dsp:txXfrm>
        <a:off x="0" y="0"/>
        <a:ext cx="2937520" cy="1123199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3FB3280-17A1-4681-B13A-58EDF5DB9245}">
      <dsp:nvSpPr>
        <dsp:cNvPr id="0" name=""/>
        <dsp:cNvSpPr/>
      </dsp:nvSpPr>
      <dsp:spPr>
        <a:xfrm>
          <a:off x="394580" y="582"/>
          <a:ext cx="2672208" cy="16033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>
              <a:latin typeface="Times New Roman" pitchFamily="18" charset="0"/>
              <a:cs typeface="Times New Roman" pitchFamily="18" charset="0"/>
            </a:rPr>
            <a:t>Oběhová soustava</a:t>
          </a:r>
          <a:endParaRPr lang="cs-CZ" sz="47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94580" y="582"/>
        <a:ext cx="2672208" cy="1603325"/>
      </dsp:txXfrm>
    </dsp:sp>
    <dsp:sp modelId="{271B5D65-3287-4D01-9C65-CFE87516F186}">
      <dsp:nvSpPr>
        <dsp:cNvPr id="0" name=""/>
        <dsp:cNvSpPr/>
      </dsp:nvSpPr>
      <dsp:spPr>
        <a:xfrm>
          <a:off x="3312365" y="9320"/>
          <a:ext cx="2672208" cy="1603325"/>
        </a:xfrm>
        <a:prstGeom prst="rect">
          <a:avLst/>
        </a:prstGeom>
        <a:solidFill>
          <a:schemeClr val="accent4">
            <a:hueOff val="-4135930"/>
            <a:satOff val="23223"/>
            <a:lumOff val="-10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>
              <a:latin typeface="Times New Roman" pitchFamily="18" charset="0"/>
              <a:cs typeface="Times New Roman" pitchFamily="18" charset="0"/>
            </a:rPr>
            <a:t>Dýchací soustava</a:t>
          </a:r>
          <a:endParaRPr lang="cs-CZ" sz="47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312365" y="9320"/>
        <a:ext cx="2672208" cy="1603325"/>
      </dsp:txXfrm>
    </dsp:sp>
    <dsp:sp modelId="{1E8F43D3-92CB-4709-B8DD-0E79667C98F6}">
      <dsp:nvSpPr>
        <dsp:cNvPr id="0" name=""/>
        <dsp:cNvSpPr/>
      </dsp:nvSpPr>
      <dsp:spPr>
        <a:xfrm>
          <a:off x="1864295" y="1871128"/>
          <a:ext cx="2672208" cy="1603325"/>
        </a:xfrm>
        <a:prstGeom prst="rect">
          <a:avLst/>
        </a:prstGeom>
        <a:solidFill>
          <a:schemeClr val="accent4">
            <a:hueOff val="-8271860"/>
            <a:satOff val="46445"/>
            <a:lumOff val="-215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>
              <a:latin typeface="Times New Roman" pitchFamily="18" charset="0"/>
              <a:cs typeface="Times New Roman" pitchFamily="18" charset="0"/>
            </a:rPr>
            <a:t>Trávicí soustava</a:t>
          </a:r>
          <a:endParaRPr lang="cs-CZ" sz="47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864295" y="1871128"/>
        <a:ext cx="2672208" cy="1603325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 flipH="1">
          <a:off x="0" y="19800"/>
          <a:ext cx="2649488" cy="11231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l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latin typeface="Times New Roman" pitchFamily="18" charset="0"/>
              <a:cs typeface="Times New Roman" pitchFamily="18" charset="0"/>
            </a:rPr>
            <a:t>2. Plíce</a:t>
          </a:r>
          <a:endParaRPr lang="cs-CZ" sz="4800" kern="1200" dirty="0">
            <a:latin typeface="Times New Roman" pitchFamily="18" charset="0"/>
            <a:cs typeface="Times New Roman" pitchFamily="18" charset="0"/>
          </a:endParaRPr>
        </a:p>
      </dsp:txBody>
      <dsp:txXfrm flipH="1">
        <a:off x="0" y="19800"/>
        <a:ext cx="2649488" cy="1123199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31FE3BF-2687-42D0-A240-866AC45BDF38}">
      <dsp:nvSpPr>
        <dsp:cNvPr id="0" name=""/>
        <dsp:cNvSpPr/>
      </dsp:nvSpPr>
      <dsp:spPr>
        <a:xfrm>
          <a:off x="394580" y="582"/>
          <a:ext cx="2672208" cy="16033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latin typeface="Times New Roman" pitchFamily="18" charset="0"/>
              <a:cs typeface="Times New Roman" pitchFamily="18" charset="0"/>
            </a:rPr>
            <a:t>Vylučovací soustava</a:t>
          </a:r>
          <a:endParaRPr lang="cs-CZ" sz="41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94580" y="582"/>
        <a:ext cx="2672208" cy="1603325"/>
      </dsp:txXfrm>
    </dsp:sp>
    <dsp:sp modelId="{598E81FC-A9CB-46A9-89F5-13D79F0F3701}">
      <dsp:nvSpPr>
        <dsp:cNvPr id="0" name=""/>
        <dsp:cNvSpPr/>
      </dsp:nvSpPr>
      <dsp:spPr>
        <a:xfrm>
          <a:off x="3334010" y="582"/>
          <a:ext cx="2672208" cy="1603325"/>
        </a:xfrm>
        <a:prstGeom prst="rect">
          <a:avLst/>
        </a:prstGeom>
        <a:solidFill>
          <a:schemeClr val="accent4">
            <a:hueOff val="-4135930"/>
            <a:satOff val="23223"/>
            <a:lumOff val="-10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latin typeface="Times New Roman" pitchFamily="18" charset="0"/>
              <a:cs typeface="Times New Roman" pitchFamily="18" charset="0"/>
            </a:rPr>
            <a:t>Dýchací soustava</a:t>
          </a:r>
          <a:endParaRPr lang="cs-CZ" sz="41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334010" y="582"/>
        <a:ext cx="2672208" cy="1603325"/>
      </dsp:txXfrm>
    </dsp:sp>
    <dsp:sp modelId="{738562E0-1DB8-4C9B-ACAC-812B49109895}">
      <dsp:nvSpPr>
        <dsp:cNvPr id="0" name=""/>
        <dsp:cNvSpPr/>
      </dsp:nvSpPr>
      <dsp:spPr>
        <a:xfrm>
          <a:off x="1864295" y="1871128"/>
          <a:ext cx="2672208" cy="1603325"/>
        </a:xfrm>
        <a:prstGeom prst="rect">
          <a:avLst/>
        </a:prstGeom>
        <a:solidFill>
          <a:schemeClr val="accent4">
            <a:hueOff val="-8271860"/>
            <a:satOff val="46445"/>
            <a:lumOff val="-215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latin typeface="Times New Roman" pitchFamily="18" charset="0"/>
              <a:cs typeface="Times New Roman" pitchFamily="18" charset="0"/>
            </a:rPr>
            <a:t>Trávicí soustava</a:t>
          </a:r>
          <a:endParaRPr lang="cs-CZ" sz="41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864295" y="1871128"/>
        <a:ext cx="2672208" cy="1603325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3811" y="9900"/>
          <a:ext cx="2857889" cy="11231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l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3</a:t>
          </a:r>
          <a:r>
            <a:rPr lang="cs-CZ" sz="4800" kern="1200" dirty="0" smtClean="0">
              <a:latin typeface="Times New Roman" pitchFamily="18" charset="0"/>
              <a:cs typeface="Times New Roman" pitchFamily="18" charset="0"/>
            </a:rPr>
            <a:t>. Mozek</a:t>
          </a:r>
          <a:endParaRPr lang="cs-CZ" sz="4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811" y="9900"/>
        <a:ext cx="2857889" cy="1123199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1519A06-7AC2-49B5-976B-831FEE39EECE}">
      <dsp:nvSpPr>
        <dsp:cNvPr id="0" name=""/>
        <dsp:cNvSpPr/>
      </dsp:nvSpPr>
      <dsp:spPr>
        <a:xfrm>
          <a:off x="394580" y="582"/>
          <a:ext cx="2672208" cy="16033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Řídící soustava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94580" y="582"/>
        <a:ext cx="2672208" cy="1603325"/>
      </dsp:txXfrm>
    </dsp:sp>
    <dsp:sp modelId="{95A53632-6AF8-4E49-9DF6-9E1FB5EB5247}">
      <dsp:nvSpPr>
        <dsp:cNvPr id="0" name=""/>
        <dsp:cNvSpPr/>
      </dsp:nvSpPr>
      <dsp:spPr>
        <a:xfrm>
          <a:off x="3334010" y="582"/>
          <a:ext cx="2672208" cy="1603325"/>
        </a:xfrm>
        <a:prstGeom prst="rect">
          <a:avLst/>
        </a:prstGeom>
        <a:solidFill>
          <a:schemeClr val="accent4">
            <a:hueOff val="-4135930"/>
            <a:satOff val="23223"/>
            <a:lumOff val="-10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Trávicí soustava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334010" y="582"/>
        <a:ext cx="2672208" cy="1603325"/>
      </dsp:txXfrm>
    </dsp:sp>
    <dsp:sp modelId="{C8504F1C-D467-4314-A801-DC6ADD184735}">
      <dsp:nvSpPr>
        <dsp:cNvPr id="0" name=""/>
        <dsp:cNvSpPr/>
      </dsp:nvSpPr>
      <dsp:spPr>
        <a:xfrm>
          <a:off x="1864295" y="1871128"/>
          <a:ext cx="2672208" cy="1603325"/>
        </a:xfrm>
        <a:prstGeom prst="rect">
          <a:avLst/>
        </a:prstGeom>
        <a:solidFill>
          <a:schemeClr val="accent4">
            <a:hueOff val="-8271860"/>
            <a:satOff val="46445"/>
            <a:lumOff val="-215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Oběhová soustava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864295" y="1871128"/>
        <a:ext cx="2672208" cy="1603325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33299"/>
          <a:ext cx="3081536" cy="1076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l" defTabSz="2044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latin typeface="Times New Roman" pitchFamily="18" charset="0"/>
              <a:cs typeface="Times New Roman" pitchFamily="18" charset="0"/>
            </a:rPr>
            <a:t>4. Žaludek</a:t>
          </a:r>
          <a:endParaRPr lang="cs-CZ" sz="4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33299"/>
        <a:ext cx="3081536" cy="1076400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3E41A8B-C92E-4B7B-8E69-BCA06F00C8B7}">
      <dsp:nvSpPr>
        <dsp:cNvPr id="0" name=""/>
        <dsp:cNvSpPr/>
      </dsp:nvSpPr>
      <dsp:spPr>
        <a:xfrm>
          <a:off x="394580" y="582"/>
          <a:ext cx="2672208" cy="16033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Vylučovací soustava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94580" y="582"/>
        <a:ext cx="2672208" cy="1603325"/>
      </dsp:txXfrm>
    </dsp:sp>
    <dsp:sp modelId="{562021C5-4225-4583-94ED-D0C213D27BF9}">
      <dsp:nvSpPr>
        <dsp:cNvPr id="0" name=""/>
        <dsp:cNvSpPr/>
      </dsp:nvSpPr>
      <dsp:spPr>
        <a:xfrm>
          <a:off x="3334010" y="582"/>
          <a:ext cx="2672208" cy="1603325"/>
        </a:xfrm>
        <a:prstGeom prst="rect">
          <a:avLst/>
        </a:prstGeom>
        <a:solidFill>
          <a:schemeClr val="accent4">
            <a:hueOff val="-4135930"/>
            <a:satOff val="23223"/>
            <a:lumOff val="-10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Smyslová soustava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334010" y="582"/>
        <a:ext cx="2672208" cy="1603325"/>
      </dsp:txXfrm>
    </dsp:sp>
    <dsp:sp modelId="{6BBCEF20-E904-4DC3-BFDA-F0A5DD775609}">
      <dsp:nvSpPr>
        <dsp:cNvPr id="0" name=""/>
        <dsp:cNvSpPr/>
      </dsp:nvSpPr>
      <dsp:spPr>
        <a:xfrm>
          <a:off x="1864295" y="1871128"/>
          <a:ext cx="2672208" cy="1603325"/>
        </a:xfrm>
        <a:prstGeom prst="rect">
          <a:avLst/>
        </a:prstGeom>
        <a:solidFill>
          <a:schemeClr val="accent4">
            <a:hueOff val="-8271860"/>
            <a:satOff val="46445"/>
            <a:lumOff val="-215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Trávicí soustava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864295" y="1871128"/>
        <a:ext cx="2672208" cy="1603325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66599"/>
          <a:ext cx="3096344" cy="1076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l" defTabSz="2044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latin typeface="Times New Roman" pitchFamily="18" charset="0"/>
              <a:cs typeface="Times New Roman" pitchFamily="18" charset="0"/>
            </a:rPr>
            <a:t>5. Ledviny</a:t>
          </a:r>
          <a:endParaRPr lang="cs-CZ" sz="4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66599"/>
        <a:ext cx="3096344" cy="1076400"/>
      </dsp:txXfrm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138FCA7-534A-44E5-B1CA-DF74A88AA4AC}">
      <dsp:nvSpPr>
        <dsp:cNvPr id="0" name=""/>
        <dsp:cNvSpPr/>
      </dsp:nvSpPr>
      <dsp:spPr>
        <a:xfrm>
          <a:off x="365045" y="1870"/>
          <a:ext cx="2700337" cy="162020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Trávicí soustava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65045" y="1870"/>
        <a:ext cx="2700337" cy="1620202"/>
      </dsp:txXfrm>
    </dsp:sp>
    <dsp:sp modelId="{AC5A3BA5-09B4-45F2-AC53-6E02BE8263B1}">
      <dsp:nvSpPr>
        <dsp:cNvPr id="0" name=""/>
        <dsp:cNvSpPr/>
      </dsp:nvSpPr>
      <dsp:spPr>
        <a:xfrm>
          <a:off x="3335416" y="1870"/>
          <a:ext cx="2700337" cy="1620202"/>
        </a:xfrm>
        <a:prstGeom prst="rect">
          <a:avLst/>
        </a:prstGeom>
        <a:solidFill>
          <a:schemeClr val="accent4">
            <a:hueOff val="-4135930"/>
            <a:satOff val="23223"/>
            <a:lumOff val="-10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Vylučovací soustava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335416" y="1870"/>
        <a:ext cx="2700337" cy="1620202"/>
      </dsp:txXfrm>
    </dsp:sp>
    <dsp:sp modelId="{693868FD-5431-4C0B-A23E-3C674314A7C0}">
      <dsp:nvSpPr>
        <dsp:cNvPr id="0" name=""/>
        <dsp:cNvSpPr/>
      </dsp:nvSpPr>
      <dsp:spPr>
        <a:xfrm>
          <a:off x="1850231" y="1892106"/>
          <a:ext cx="2700337" cy="1620202"/>
        </a:xfrm>
        <a:prstGeom prst="rect">
          <a:avLst/>
        </a:prstGeom>
        <a:solidFill>
          <a:schemeClr val="accent4">
            <a:hueOff val="-8271860"/>
            <a:satOff val="46445"/>
            <a:lumOff val="-215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Oběhová soustava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850231" y="1892106"/>
        <a:ext cx="2700337" cy="1620202"/>
      </dsp:txXfrm>
    </dsp:sp>
  </dsp:spTree>
</dsp:drawing>
</file>

<file path=ppt/diagrams/drawing1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4194" y="9900"/>
          <a:ext cx="3145155" cy="11231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l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latin typeface="Times New Roman" pitchFamily="18" charset="0"/>
              <a:cs typeface="Times New Roman" pitchFamily="18" charset="0"/>
            </a:rPr>
            <a:t>6. Střeva</a:t>
          </a:r>
          <a:endParaRPr lang="cs-CZ" sz="4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4194" y="9900"/>
        <a:ext cx="3145155" cy="1123199"/>
      </dsp:txXfrm>
    </dsp:sp>
  </dsp:spTree>
</dsp:drawing>
</file>

<file path=ppt/diagrams/drawing1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D80D5F-E7F0-4153-BCCB-B08CFEAC16E8}">
      <dsp:nvSpPr>
        <dsp:cNvPr id="0" name=""/>
        <dsp:cNvSpPr/>
      </dsp:nvSpPr>
      <dsp:spPr>
        <a:xfrm>
          <a:off x="394580" y="582"/>
          <a:ext cx="2672208" cy="16033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latin typeface="Times New Roman" pitchFamily="18" charset="0"/>
              <a:cs typeface="Times New Roman" pitchFamily="18" charset="0"/>
            </a:rPr>
            <a:t>Trávicí soustava</a:t>
          </a:r>
          <a:endParaRPr lang="cs-CZ" sz="32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94580" y="582"/>
        <a:ext cx="2672208" cy="1603325"/>
      </dsp:txXfrm>
    </dsp:sp>
    <dsp:sp modelId="{549F5221-EC6B-45EF-9237-8AFB5E862E17}">
      <dsp:nvSpPr>
        <dsp:cNvPr id="0" name=""/>
        <dsp:cNvSpPr/>
      </dsp:nvSpPr>
      <dsp:spPr>
        <a:xfrm>
          <a:off x="3334010" y="582"/>
          <a:ext cx="2672208" cy="1603325"/>
        </a:xfrm>
        <a:prstGeom prst="rect">
          <a:avLst/>
        </a:prstGeom>
        <a:solidFill>
          <a:schemeClr val="accent4">
            <a:hueOff val="-4135930"/>
            <a:satOff val="23223"/>
            <a:lumOff val="-10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latin typeface="Times New Roman" pitchFamily="18" charset="0"/>
              <a:cs typeface="Times New Roman" pitchFamily="18" charset="0"/>
            </a:rPr>
            <a:t>Vylučovací soustava</a:t>
          </a:r>
          <a:endParaRPr lang="cs-CZ" sz="3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334010" y="582"/>
        <a:ext cx="2672208" cy="1603325"/>
      </dsp:txXfrm>
    </dsp:sp>
    <dsp:sp modelId="{E3C1F082-6684-45AC-80DE-A8EF5FDDB934}">
      <dsp:nvSpPr>
        <dsp:cNvPr id="0" name=""/>
        <dsp:cNvSpPr/>
      </dsp:nvSpPr>
      <dsp:spPr>
        <a:xfrm>
          <a:off x="1864295" y="1871128"/>
          <a:ext cx="2672208" cy="1603325"/>
        </a:xfrm>
        <a:prstGeom prst="rect">
          <a:avLst/>
        </a:prstGeom>
        <a:solidFill>
          <a:schemeClr val="accent4">
            <a:hueOff val="-8271860"/>
            <a:satOff val="46445"/>
            <a:lumOff val="-215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latin typeface="Times New Roman" pitchFamily="18" charset="0"/>
              <a:cs typeface="Times New Roman" pitchFamily="18" charset="0"/>
            </a:rPr>
            <a:t>Oběhová soustava</a:t>
          </a:r>
          <a:endParaRPr lang="cs-CZ" sz="3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864295" y="1871128"/>
        <a:ext cx="2672208" cy="1603325"/>
      </dsp:txXfrm>
    </dsp:sp>
  </dsp:spTree>
</dsp:drawing>
</file>

<file path=ppt/diagrams/drawing1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9900"/>
          <a:ext cx="2721495" cy="11231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l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latin typeface="Times New Roman" pitchFamily="18" charset="0"/>
              <a:cs typeface="Times New Roman" pitchFamily="18" charset="0"/>
            </a:rPr>
            <a:t>7. Lebka</a:t>
          </a:r>
          <a:endParaRPr lang="cs-CZ" sz="4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9900"/>
        <a:ext cx="2721495" cy="1123199"/>
      </dsp:txXfrm>
    </dsp:sp>
  </dsp:spTree>
</dsp:drawing>
</file>

<file path=ppt/diagrams/drawing1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44AECA3-7433-46E1-AAB4-7C74B7829357}">
      <dsp:nvSpPr>
        <dsp:cNvPr id="0" name=""/>
        <dsp:cNvSpPr/>
      </dsp:nvSpPr>
      <dsp:spPr>
        <a:xfrm>
          <a:off x="394580" y="582"/>
          <a:ext cx="2672208" cy="16033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Řídící soustava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94580" y="582"/>
        <a:ext cx="2672208" cy="1603325"/>
      </dsp:txXfrm>
    </dsp:sp>
    <dsp:sp modelId="{F2217557-B184-476F-82D9-800832B7B1B2}">
      <dsp:nvSpPr>
        <dsp:cNvPr id="0" name=""/>
        <dsp:cNvSpPr/>
      </dsp:nvSpPr>
      <dsp:spPr>
        <a:xfrm>
          <a:off x="3334010" y="582"/>
          <a:ext cx="2672208" cy="1603325"/>
        </a:xfrm>
        <a:prstGeom prst="rect">
          <a:avLst/>
        </a:prstGeom>
        <a:solidFill>
          <a:schemeClr val="accent4">
            <a:hueOff val="-4135930"/>
            <a:satOff val="23223"/>
            <a:lumOff val="-10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Kosterní soustava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334010" y="582"/>
        <a:ext cx="2672208" cy="1603325"/>
      </dsp:txXfrm>
    </dsp:sp>
    <dsp:sp modelId="{13408E11-14B7-4D8D-83C9-332EF713FA86}">
      <dsp:nvSpPr>
        <dsp:cNvPr id="0" name=""/>
        <dsp:cNvSpPr/>
      </dsp:nvSpPr>
      <dsp:spPr>
        <a:xfrm>
          <a:off x="1864295" y="1871128"/>
          <a:ext cx="2672208" cy="1603325"/>
        </a:xfrm>
        <a:prstGeom prst="rect">
          <a:avLst/>
        </a:prstGeom>
        <a:solidFill>
          <a:schemeClr val="accent4">
            <a:hueOff val="-8271860"/>
            <a:satOff val="46445"/>
            <a:lumOff val="-215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Smyslová soustava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864295" y="1871128"/>
        <a:ext cx="2672208" cy="1603325"/>
      </dsp:txXfrm>
    </dsp:sp>
  </dsp:spTree>
</dsp:drawing>
</file>

<file path=ppt/diagrams/drawing1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7883" y="21599"/>
          <a:ext cx="2432505" cy="1099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l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>
              <a:latin typeface="Times New Roman" pitchFamily="18" charset="0"/>
              <a:cs typeface="Times New Roman" pitchFamily="18" charset="0"/>
            </a:rPr>
            <a:t>8. Ucho</a:t>
          </a:r>
          <a:endParaRPr lang="cs-CZ" sz="47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7883" y="21599"/>
        <a:ext cx="2432505" cy="1099800"/>
      </dsp:txXfrm>
    </dsp:sp>
  </dsp:spTree>
</dsp:drawing>
</file>

<file path=ppt/diagrams/drawing1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B7A3CA8-CDCF-4AF5-8FC4-4FD641FE392A}">
      <dsp:nvSpPr>
        <dsp:cNvPr id="0" name=""/>
        <dsp:cNvSpPr/>
      </dsp:nvSpPr>
      <dsp:spPr>
        <a:xfrm>
          <a:off x="394580" y="582"/>
          <a:ext cx="2672208" cy="16033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Kosterní soustava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94580" y="582"/>
        <a:ext cx="2672208" cy="1603325"/>
      </dsp:txXfrm>
    </dsp:sp>
    <dsp:sp modelId="{BC63A85A-A8C2-4FB8-A976-254E76296AB6}">
      <dsp:nvSpPr>
        <dsp:cNvPr id="0" name=""/>
        <dsp:cNvSpPr/>
      </dsp:nvSpPr>
      <dsp:spPr>
        <a:xfrm>
          <a:off x="3334010" y="582"/>
          <a:ext cx="2672208" cy="1603325"/>
        </a:xfrm>
        <a:prstGeom prst="rect">
          <a:avLst/>
        </a:prstGeom>
        <a:solidFill>
          <a:schemeClr val="accent4">
            <a:hueOff val="-4135930"/>
            <a:satOff val="23223"/>
            <a:lumOff val="-10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smtClean="0">
              <a:latin typeface="Times New Roman" pitchFamily="18" charset="0"/>
              <a:cs typeface="Times New Roman" pitchFamily="18" charset="0"/>
            </a:rPr>
            <a:t>Trávicí soustava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334010" y="582"/>
        <a:ext cx="2672208" cy="1603325"/>
      </dsp:txXfrm>
    </dsp:sp>
    <dsp:sp modelId="{0323215C-8A13-46F8-8B7F-BAA159A0616A}">
      <dsp:nvSpPr>
        <dsp:cNvPr id="0" name=""/>
        <dsp:cNvSpPr/>
      </dsp:nvSpPr>
      <dsp:spPr>
        <a:xfrm>
          <a:off x="1864295" y="1871128"/>
          <a:ext cx="2672208" cy="1603325"/>
        </a:xfrm>
        <a:prstGeom prst="rect">
          <a:avLst/>
        </a:prstGeom>
        <a:solidFill>
          <a:schemeClr val="accent4">
            <a:hueOff val="-8271860"/>
            <a:satOff val="46445"/>
            <a:lumOff val="-215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Smyslová soustava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864295" y="1871128"/>
        <a:ext cx="2672208" cy="1603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3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#4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#5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#6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#7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#8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default#9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F756825-FC4C-45D0-90EA-2F223D30044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slide" Target="slide1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slide" Target="slide2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13" Type="http://schemas.openxmlformats.org/officeDocument/2006/relationships/slide" Target="slide13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12" Type="http://schemas.openxmlformats.org/officeDocument/2006/relationships/slide" Target="slide22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Relationship Id="rId1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13" Type="http://schemas.openxmlformats.org/officeDocument/2006/relationships/slide" Target="slide14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12" Type="http://schemas.openxmlformats.org/officeDocument/2006/relationships/slide" Target="slide23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Relationship Id="rId1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13" Type="http://schemas.openxmlformats.org/officeDocument/2006/relationships/slide" Target="slide15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12" Type="http://schemas.openxmlformats.org/officeDocument/2006/relationships/slide" Target="slide24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Relationship Id="rId1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13" Type="http://schemas.openxmlformats.org/officeDocument/2006/relationships/slide" Target="slide25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12" Type="http://schemas.openxmlformats.org/officeDocument/2006/relationships/slide" Target="slide16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Relationship Id="rId14" Type="http://schemas.openxmlformats.org/officeDocument/2006/relationships/image" Target="../media/image8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13" Type="http://schemas.openxmlformats.org/officeDocument/2006/relationships/slide" Target="slide26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12" Type="http://schemas.openxmlformats.org/officeDocument/2006/relationships/slide" Target="slide17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Relationship Id="rId1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4.xml"/><Relationship Id="rId13" Type="http://schemas.openxmlformats.org/officeDocument/2006/relationships/slide" Target="slide18.xml"/><Relationship Id="rId3" Type="http://schemas.openxmlformats.org/officeDocument/2006/relationships/diagramLayout" Target="../diagrams/layout13.xml"/><Relationship Id="rId7" Type="http://schemas.openxmlformats.org/officeDocument/2006/relationships/diagramData" Target="../diagrams/data14.xml"/><Relationship Id="rId12" Type="http://schemas.openxmlformats.org/officeDocument/2006/relationships/slide" Target="slide27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11" Type="http://schemas.microsoft.com/office/2007/relationships/diagramDrawing" Target="../diagrams/drawing14.xml"/><Relationship Id="rId5" Type="http://schemas.openxmlformats.org/officeDocument/2006/relationships/diagramColors" Target="../diagrams/colors13.xml"/><Relationship Id="rId10" Type="http://schemas.openxmlformats.org/officeDocument/2006/relationships/diagramColors" Target="../diagrams/colors14.xml"/><Relationship Id="rId4" Type="http://schemas.openxmlformats.org/officeDocument/2006/relationships/diagramQuickStyle" Target="../diagrams/quickStyle13.xml"/><Relationship Id="rId9" Type="http://schemas.openxmlformats.org/officeDocument/2006/relationships/diagramQuickStyle" Target="../diagrams/quickStyle14.xml"/><Relationship Id="rId1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6.xml"/><Relationship Id="rId13" Type="http://schemas.openxmlformats.org/officeDocument/2006/relationships/slide" Target="slide19.xml"/><Relationship Id="rId3" Type="http://schemas.openxmlformats.org/officeDocument/2006/relationships/diagramLayout" Target="../diagrams/layout15.xml"/><Relationship Id="rId7" Type="http://schemas.openxmlformats.org/officeDocument/2006/relationships/diagramData" Target="../diagrams/data16.xml"/><Relationship Id="rId12" Type="http://schemas.openxmlformats.org/officeDocument/2006/relationships/slide" Target="slide28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11" Type="http://schemas.microsoft.com/office/2007/relationships/diagramDrawing" Target="../diagrams/drawing16.xml"/><Relationship Id="rId5" Type="http://schemas.openxmlformats.org/officeDocument/2006/relationships/diagramColors" Target="../diagrams/colors15.xml"/><Relationship Id="rId10" Type="http://schemas.openxmlformats.org/officeDocument/2006/relationships/diagramColors" Target="../diagrams/colors16.xml"/><Relationship Id="rId4" Type="http://schemas.openxmlformats.org/officeDocument/2006/relationships/diagramQuickStyle" Target="../diagrams/quickStyle15.xml"/><Relationship Id="rId9" Type="http://schemas.openxmlformats.org/officeDocument/2006/relationships/diagramQuickStyle" Target="../diagrams/quickStyle16.xml"/><Relationship Id="rId1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Ondra%20Vraj\25295__freesound__claping-ses1.mp3" TargetMode="External"/><Relationship Id="rId6" Type="http://schemas.openxmlformats.org/officeDocument/2006/relationships/slide" Target="slide5.xml"/><Relationship Id="rId5" Type="http://schemas.openxmlformats.org/officeDocument/2006/relationships/slide" Target="slide3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Ondra%20Vraj\25295__freesound__claping-ses1.mp3" TargetMode="External"/><Relationship Id="rId6" Type="http://schemas.openxmlformats.org/officeDocument/2006/relationships/slide" Target="slide6.xml"/><Relationship Id="rId5" Type="http://schemas.openxmlformats.org/officeDocument/2006/relationships/slide" Target="slide3.xm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Ondra%20Vraj\25295__freesound__claping-ses1.mp3" TargetMode="External"/><Relationship Id="rId6" Type="http://schemas.openxmlformats.org/officeDocument/2006/relationships/slide" Target="slide7.xml"/><Relationship Id="rId5" Type="http://schemas.openxmlformats.org/officeDocument/2006/relationships/slide" Target="slide3.xml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Ondra%20Vraj\25295__freesound__claping-ses1.mp3" TargetMode="External"/><Relationship Id="rId6" Type="http://schemas.openxmlformats.org/officeDocument/2006/relationships/slide" Target="slide8.xml"/><Relationship Id="rId5" Type="http://schemas.openxmlformats.org/officeDocument/2006/relationships/slide" Target="slide3.xml"/><Relationship Id="rId4" Type="http://schemas.openxmlformats.org/officeDocument/2006/relationships/image" Target="../media/image1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Ondra%20Vraj\25295__freesound__claping-ses1.mp3" TargetMode="External"/><Relationship Id="rId6" Type="http://schemas.openxmlformats.org/officeDocument/2006/relationships/slide" Target="slide9.xml"/><Relationship Id="rId5" Type="http://schemas.openxmlformats.org/officeDocument/2006/relationships/slide" Target="slide3.xml"/><Relationship Id="rId4" Type="http://schemas.openxmlformats.org/officeDocument/2006/relationships/image" Target="../media/image1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Ondra%20Vraj\25295__freesound__claping-ses1.mp3" TargetMode="External"/><Relationship Id="rId6" Type="http://schemas.openxmlformats.org/officeDocument/2006/relationships/slide" Target="slide10.xml"/><Relationship Id="rId5" Type="http://schemas.openxmlformats.org/officeDocument/2006/relationships/slide" Target="slide3.xml"/><Relationship Id="rId4" Type="http://schemas.openxmlformats.org/officeDocument/2006/relationships/image" Target="../media/image1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Ondra%20Vraj\25295__freesound__claping-ses1.mp3" TargetMode="External"/><Relationship Id="rId6" Type="http://schemas.openxmlformats.org/officeDocument/2006/relationships/slide" Target="slide11.xml"/><Relationship Id="rId5" Type="http://schemas.openxmlformats.org/officeDocument/2006/relationships/slide" Target="slide3.xml"/><Relationship Id="rId4" Type="http://schemas.openxmlformats.org/officeDocument/2006/relationships/image" Target="../media/image1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Ondra%20Vraj\25295__freesound__claping-ses1.mp3" TargetMode="External"/><Relationship Id="rId6" Type="http://schemas.openxmlformats.org/officeDocument/2006/relationships/image" Target="../media/image13.png"/><Relationship Id="rId5" Type="http://schemas.openxmlformats.org/officeDocument/2006/relationships/slide" Target="slide3.xml"/><Relationship Id="rId4" Type="http://schemas.openxmlformats.org/officeDocument/2006/relationships/image" Target="../media/image12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16.png"/><Relationship Id="rId5" Type="http://schemas.openxmlformats.org/officeDocument/2006/relationships/slide" Target="slide4.xml"/><Relationship Id="rId4" Type="http://schemas.openxmlformats.org/officeDocument/2006/relationships/image" Target="../media/image1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13.png"/><Relationship Id="rId5" Type="http://schemas.openxmlformats.org/officeDocument/2006/relationships/slide" Target="slide5.xml"/><Relationship Id="rId4" Type="http://schemas.openxmlformats.org/officeDocument/2006/relationships/image" Target="../media/image1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16.png"/><Relationship Id="rId5" Type="http://schemas.openxmlformats.org/officeDocument/2006/relationships/slide" Target="slide6.xml"/><Relationship Id="rId4" Type="http://schemas.openxmlformats.org/officeDocument/2006/relationships/image" Target="../media/image15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13.png"/><Relationship Id="rId5" Type="http://schemas.openxmlformats.org/officeDocument/2006/relationships/slide" Target="slide7.xml"/><Relationship Id="rId4" Type="http://schemas.openxmlformats.org/officeDocument/2006/relationships/image" Target="../media/image15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13.png"/><Relationship Id="rId5" Type="http://schemas.openxmlformats.org/officeDocument/2006/relationships/slide" Target="slide8.xml"/><Relationship Id="rId4" Type="http://schemas.openxmlformats.org/officeDocument/2006/relationships/image" Target="../media/image15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13.png"/><Relationship Id="rId5" Type="http://schemas.openxmlformats.org/officeDocument/2006/relationships/slide" Target="slide9.xml"/><Relationship Id="rId4" Type="http://schemas.openxmlformats.org/officeDocument/2006/relationships/image" Target="../media/image15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16.png"/><Relationship Id="rId5" Type="http://schemas.openxmlformats.org/officeDocument/2006/relationships/slide" Target="slide10.xml"/><Relationship Id="rId4" Type="http://schemas.openxmlformats.org/officeDocument/2006/relationships/image" Target="../media/image15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13.png"/><Relationship Id="rId5" Type="http://schemas.openxmlformats.org/officeDocument/2006/relationships/slide" Target="slide11.xml"/><Relationship Id="rId4" Type="http://schemas.openxmlformats.org/officeDocument/2006/relationships/image" Target="../media/image15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447800"/>
            <a:ext cx="8363272" cy="4572000"/>
          </a:xfrm>
        </p:spPr>
        <p:txBody>
          <a:bodyPr>
            <a:normAutofit fontScale="77500" lnSpcReduction="20000"/>
          </a:bodyPr>
          <a:lstStyle/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Základní škola a Střední škola CREDO, o.p.s.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Číslo projektu: CZ.1.07/1.4.00/21.2963 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Výukový materiál č.: </a:t>
            </a:r>
            <a:r>
              <a:rPr lang="cs-CZ" sz="2000" dirty="0" smtClean="0">
                <a:solidFill>
                  <a:schemeClr val="tx1"/>
                </a:solidFill>
              </a:rPr>
              <a:t>VY_32_INOVACE_83_Části </a:t>
            </a:r>
            <a:r>
              <a:rPr lang="cs-CZ" sz="2000" dirty="0" smtClean="0">
                <a:solidFill>
                  <a:schemeClr val="tx1"/>
                </a:solidFill>
              </a:rPr>
              <a:t>lidského těla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 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Vypracoval: Mgr. Vladimíra Kamínková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Určeno pro 5. ročník </a:t>
            </a:r>
            <a:r>
              <a:rPr lang="cs-CZ" sz="2000" i="1" dirty="0" smtClean="0">
                <a:solidFill>
                  <a:schemeClr val="tx1"/>
                </a:solidFill>
              </a:rPr>
              <a:t>ZŠ </a:t>
            </a:r>
            <a:r>
              <a:rPr lang="cs-CZ" sz="2000" dirty="0" smtClean="0">
                <a:solidFill>
                  <a:schemeClr val="tx1"/>
                </a:solidFill>
              </a:rPr>
              <a:t>praktické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Vzdělávací obor: Přírodověda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Tematický okruh: </a:t>
            </a:r>
            <a:r>
              <a:rPr lang="cs-CZ" sz="1800" dirty="0" smtClean="0">
                <a:solidFill>
                  <a:schemeClr val="tx1"/>
                </a:solidFill>
              </a:rPr>
              <a:t>Přírodověda pro 5. ročník ZŠ praktické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Vytvořeno dne: </a:t>
            </a:r>
            <a:r>
              <a:rPr lang="cs-CZ" sz="2000" dirty="0" smtClean="0">
                <a:solidFill>
                  <a:schemeClr val="tx1"/>
                </a:solidFill>
              </a:rPr>
              <a:t>15. 10. 2012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Použito ve výuce: 16. 10. 2012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Anotace: Test pro žáky s lehkou mentální retardací k procvičení znalostí o lidském těle. Materiál je určený k práci na dotykových monitorech, lze však použít i na interaktivní tabule či PC.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 descr="OPVK_hor_zakladni_logolink_CMYK_cz.t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260648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1700808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175351" cy="1793167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ln w="18415" cmpd="sng">
                  <a:solidFill>
                    <a:srgbClr val="0070C0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Části lidského těla</a:t>
            </a:r>
            <a:endParaRPr lang="cs-CZ" dirty="0">
              <a:ln w="18415" cmpd="sng">
                <a:solidFill>
                  <a:srgbClr val="0070C0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" name="Picture 2" descr="C:\Users\Ondřej\AppData\Local\Microsoft\Windows\Temporary Internet Files\Content.IE5\6R62L79Q\MP9003211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108592"/>
            <a:ext cx="3024336" cy="4238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>
            <a:hlinkClick r:id="rId2" action="ppaction://hlinksldjump"/>
          </p:cNvPr>
          <p:cNvSpPr/>
          <p:nvPr/>
        </p:nvSpPr>
        <p:spPr>
          <a:xfrm>
            <a:off x="5364088" y="4644625"/>
            <a:ext cx="2304256" cy="13681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400" dirty="0" smtClean="0"/>
              <a:t>U následujících částí lidského těla urči, do jaké soustavy patří.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477881887"/>
              </p:ext>
            </p:extLst>
          </p:nvPr>
        </p:nvGraphicFramePr>
        <p:xfrm>
          <a:off x="914400" y="274638"/>
          <a:ext cx="293752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2060901499"/>
              </p:ext>
            </p:extLst>
          </p:nvPr>
        </p:nvGraphicFramePr>
        <p:xfrm>
          <a:off x="306469" y="2708920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3551728" y="2751754"/>
            <a:ext cx="3036495" cy="1757365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2195736" y="4509119"/>
            <a:ext cx="2664296" cy="1656185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611560" y="2578568"/>
            <a:ext cx="2940169" cy="1786535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Ondřej\AppData\Local\Microsoft\Windows\Temporary Internet Files\Content.IE5\6R62L79Q\MP900321152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79547"/>
            <a:ext cx="2129795" cy="2984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80666042"/>
              </p:ext>
            </p:extLst>
          </p:nvPr>
        </p:nvGraphicFramePr>
        <p:xfrm>
          <a:off x="914400" y="274638"/>
          <a:ext cx="2649488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452584021"/>
              </p:ext>
            </p:extLst>
          </p:nvPr>
        </p:nvGraphicFramePr>
        <p:xfrm>
          <a:off x="323528" y="308171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683568" y="3176972"/>
            <a:ext cx="2844316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2123728" y="4941168"/>
            <a:ext cx="2808312" cy="165618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3527884" y="3068960"/>
            <a:ext cx="2988332" cy="165618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Ondřej\AppData\Local\Microsoft\Windows\Temporary Internet Files\Content.IE5\6R62L79Q\MP900385800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28600"/>
            <a:ext cx="2255139" cy="3157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429971465"/>
              </p:ext>
            </p:extLst>
          </p:nvPr>
        </p:nvGraphicFramePr>
        <p:xfrm>
          <a:off x="914400" y="274638"/>
          <a:ext cx="2865512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1891279110"/>
              </p:ext>
            </p:extLst>
          </p:nvPr>
        </p:nvGraphicFramePr>
        <p:xfrm>
          <a:off x="395536" y="292597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3635823" y="2922458"/>
            <a:ext cx="2880320" cy="165867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2123726" y="4725144"/>
            <a:ext cx="2880321" cy="180020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683567" y="2924944"/>
            <a:ext cx="2880321" cy="165618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pic>
        <p:nvPicPr>
          <p:cNvPr id="4098" name="Picture 2" descr="C:\Users\Ondřej\AppData\Local\Microsoft\Windows\Temporary Internet Files\Content.IE5\ZX9KG87V\MP900385807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0618" y="188640"/>
            <a:ext cx="3225958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473915226"/>
              </p:ext>
            </p:extLst>
          </p:nvPr>
        </p:nvGraphicFramePr>
        <p:xfrm>
          <a:off x="914400" y="274638"/>
          <a:ext cx="3081536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2889712568"/>
              </p:ext>
            </p:extLst>
          </p:nvPr>
        </p:nvGraphicFramePr>
        <p:xfrm>
          <a:off x="323528" y="2852936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3563888" y="2780928"/>
            <a:ext cx="2808312" cy="172819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683568" y="2852936"/>
            <a:ext cx="2880320" cy="165618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2123728" y="4797152"/>
            <a:ext cx="2952328" cy="1584176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pic>
        <p:nvPicPr>
          <p:cNvPr id="6146" name="Picture 2" descr="File:Stomach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4664"/>
            <a:ext cx="2266950" cy="207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235663683"/>
              </p:ext>
            </p:extLst>
          </p:nvPr>
        </p:nvGraphicFramePr>
        <p:xfrm>
          <a:off x="899592" y="309319"/>
          <a:ext cx="3096344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2792675996"/>
              </p:ext>
            </p:extLst>
          </p:nvPr>
        </p:nvGraphicFramePr>
        <p:xfrm>
          <a:off x="251520" y="2949425"/>
          <a:ext cx="6400800" cy="35141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3563888" y="2852936"/>
            <a:ext cx="2808312" cy="165618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3" action="ppaction://hlinksldjump"/>
          </p:cNvPr>
          <p:cNvSpPr/>
          <p:nvPr/>
        </p:nvSpPr>
        <p:spPr>
          <a:xfrm>
            <a:off x="2015716" y="4797152"/>
            <a:ext cx="2952328" cy="172819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611560" y="2852936"/>
            <a:ext cx="2808312" cy="172819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pic>
        <p:nvPicPr>
          <p:cNvPr id="7170" name="Picture 2" descr="File:Kidneys.gi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4681" y="413221"/>
            <a:ext cx="277177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3304693946"/>
              </p:ext>
            </p:extLst>
          </p:nvPr>
        </p:nvGraphicFramePr>
        <p:xfrm>
          <a:off x="914400" y="274638"/>
          <a:ext cx="3153544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3856276850"/>
              </p:ext>
            </p:extLst>
          </p:nvPr>
        </p:nvGraphicFramePr>
        <p:xfrm>
          <a:off x="323528" y="3068960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683568" y="3068960"/>
            <a:ext cx="2808312" cy="165618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3" action="ppaction://hlinksldjump"/>
          </p:cNvPr>
          <p:cNvSpPr/>
          <p:nvPr/>
        </p:nvSpPr>
        <p:spPr>
          <a:xfrm>
            <a:off x="1912258" y="4869160"/>
            <a:ext cx="3019781" cy="180020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3491880" y="3068960"/>
            <a:ext cx="2880320" cy="165618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pic>
        <p:nvPicPr>
          <p:cNvPr id="8194" name="Picture 2" descr="C:\Users\Ondřej\AppData\Local\Microsoft\Windows\Temporary Internet Files\Content.IE5\DF2HPV4Q\MP900385812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0828" y="260648"/>
            <a:ext cx="2183131" cy="30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3152302174"/>
              </p:ext>
            </p:extLst>
          </p:nvPr>
        </p:nvGraphicFramePr>
        <p:xfrm>
          <a:off x="914400" y="274638"/>
          <a:ext cx="2721496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3253630765"/>
              </p:ext>
            </p:extLst>
          </p:nvPr>
        </p:nvGraphicFramePr>
        <p:xfrm>
          <a:off x="251520" y="3068960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611560" y="3068252"/>
            <a:ext cx="2808312" cy="165689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2015716" y="4797152"/>
            <a:ext cx="2772308" cy="187220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3491880" y="3068960"/>
            <a:ext cx="2880320" cy="165618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pic>
        <p:nvPicPr>
          <p:cNvPr id="9218" name="Picture 2" descr="C:\Users\Ondřej\AppData\Local\Microsoft\Windows\Temporary Internet Files\Content.IE5\6R62L79Q\MP900385784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32656"/>
            <a:ext cx="3315727" cy="2368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794493382"/>
              </p:ext>
            </p:extLst>
          </p:nvPr>
        </p:nvGraphicFramePr>
        <p:xfrm>
          <a:off x="539552" y="260648"/>
          <a:ext cx="2448272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4057175280"/>
              </p:ext>
            </p:extLst>
          </p:nvPr>
        </p:nvGraphicFramePr>
        <p:xfrm>
          <a:off x="323528" y="3068960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611560" y="3066262"/>
            <a:ext cx="2880320" cy="1730889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3" action="ppaction://hlinksldjump"/>
          </p:cNvPr>
          <p:cNvSpPr/>
          <p:nvPr/>
        </p:nvSpPr>
        <p:spPr>
          <a:xfrm>
            <a:off x="2036912" y="4941168"/>
            <a:ext cx="2967136" cy="165618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2" action="ppaction://hlinksldjump"/>
          </p:cNvPr>
          <p:cNvSpPr/>
          <p:nvPr/>
        </p:nvSpPr>
        <p:spPr>
          <a:xfrm>
            <a:off x="3491880" y="3068959"/>
            <a:ext cx="3024336" cy="1728191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pic>
        <p:nvPicPr>
          <p:cNvPr id="10243" name="Picture 3" descr="C:\Users\Ondřej\AppData\Local\Microsoft\Windows\Temporary Internet Files\Content.IE5\DF2HPV4Q\MP900409149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16632"/>
            <a:ext cx="252028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0.JPG"/>
          <p:cNvPicPr>
            <a:picLocks noGrp="1" noChangeAspect="1"/>
          </p:cNvPicPr>
          <p:nvPr>
            <p:ph sz="quarter" idx="13"/>
          </p:nvPr>
        </p:nvPicPr>
        <p:blipFill>
          <a:blip r:embed="rId4" cstate="print"/>
          <a:stretch>
            <a:fillRect/>
          </a:stretch>
        </p:blipFill>
        <p:spPr>
          <a:xfrm>
            <a:off x="2841340" y="1772816"/>
            <a:ext cx="3475037" cy="3475037"/>
          </a:xfrm>
        </p:spPr>
      </p:pic>
      <p:sp>
        <p:nvSpPr>
          <p:cNvPr id="5" name="Obdélník 4"/>
          <p:cNvSpPr/>
          <p:nvPr/>
        </p:nvSpPr>
        <p:spPr>
          <a:xfrm>
            <a:off x="2824572" y="692696"/>
            <a:ext cx="36471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VÝBORNĚ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>
            <a:hlinkClick r:id="rId5" action="ppaction://hlinksldjump" tooltip="OTÁZKY"/>
          </p:cNvPr>
          <p:cNvSpPr txBox="1"/>
          <p:nvPr/>
        </p:nvSpPr>
        <p:spPr>
          <a:xfrm>
            <a:off x="4139952" y="60932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Obdélník 8">
            <a:hlinkClick r:id="rId6" action="ppaction://hlinksldjump"/>
          </p:cNvPr>
          <p:cNvSpPr/>
          <p:nvPr/>
        </p:nvSpPr>
        <p:spPr>
          <a:xfrm>
            <a:off x="3748048" y="5930752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otázka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25295__freesound__claping-ses1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7" cstate="print"/>
          <a:stretch>
            <a:fillRect/>
          </a:stretch>
        </p:blipFill>
        <p:spPr>
          <a:xfrm>
            <a:off x="899592" y="594928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0.JPG"/>
          <p:cNvPicPr>
            <a:picLocks noGrp="1" noChangeAspect="1"/>
          </p:cNvPicPr>
          <p:nvPr>
            <p:ph sz="quarter" idx="13"/>
          </p:nvPr>
        </p:nvPicPr>
        <p:blipFill>
          <a:blip r:embed="rId4" cstate="print"/>
          <a:stretch>
            <a:fillRect/>
          </a:stretch>
        </p:blipFill>
        <p:spPr>
          <a:xfrm>
            <a:off x="2841340" y="1772816"/>
            <a:ext cx="3475037" cy="3475037"/>
          </a:xfrm>
        </p:spPr>
      </p:pic>
      <p:sp>
        <p:nvSpPr>
          <p:cNvPr id="5" name="Obdélník 4"/>
          <p:cNvSpPr/>
          <p:nvPr/>
        </p:nvSpPr>
        <p:spPr>
          <a:xfrm>
            <a:off x="2824572" y="692696"/>
            <a:ext cx="36471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VÝBORNĚ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>
            <a:hlinkClick r:id="rId5" action="ppaction://hlinksldjump" tooltip="OTÁZKY"/>
          </p:cNvPr>
          <p:cNvSpPr txBox="1"/>
          <p:nvPr/>
        </p:nvSpPr>
        <p:spPr>
          <a:xfrm>
            <a:off x="4139952" y="60932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Obdélník 8">
            <a:hlinkClick r:id="rId6" action="ppaction://hlinksldjump"/>
          </p:cNvPr>
          <p:cNvSpPr/>
          <p:nvPr/>
        </p:nvSpPr>
        <p:spPr>
          <a:xfrm>
            <a:off x="3748048" y="5930752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otázka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25295__freesound__claping-ses1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7" cstate="print"/>
          <a:stretch>
            <a:fillRect/>
          </a:stretch>
        </p:blipFill>
        <p:spPr>
          <a:xfrm>
            <a:off x="899592" y="594928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96191443"/>
      </p:ext>
    </p:extLst>
  </p:cSld>
  <p:clrMapOvr>
    <a:masterClrMapping/>
  </p:clrMapOvr>
  <p:transition>
    <p:sndAc>
      <p:stSnd>
        <p:snd r:embed="rId3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0.JPG"/>
          <p:cNvPicPr>
            <a:picLocks noGrp="1" noChangeAspect="1"/>
          </p:cNvPicPr>
          <p:nvPr>
            <p:ph sz="quarter" idx="13"/>
          </p:nvPr>
        </p:nvPicPr>
        <p:blipFill>
          <a:blip r:embed="rId4" cstate="print"/>
          <a:stretch>
            <a:fillRect/>
          </a:stretch>
        </p:blipFill>
        <p:spPr>
          <a:xfrm>
            <a:off x="2841340" y="1772816"/>
            <a:ext cx="3475037" cy="3475037"/>
          </a:xfrm>
        </p:spPr>
      </p:pic>
      <p:sp>
        <p:nvSpPr>
          <p:cNvPr id="5" name="Obdélník 4"/>
          <p:cNvSpPr/>
          <p:nvPr/>
        </p:nvSpPr>
        <p:spPr>
          <a:xfrm>
            <a:off x="2824572" y="692696"/>
            <a:ext cx="36471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VÝBORNĚ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>
            <a:hlinkClick r:id="rId5" action="ppaction://hlinksldjump" tooltip="OTÁZKY"/>
          </p:cNvPr>
          <p:cNvSpPr txBox="1"/>
          <p:nvPr/>
        </p:nvSpPr>
        <p:spPr>
          <a:xfrm>
            <a:off x="4139952" y="60932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Obdélník 8">
            <a:hlinkClick r:id="rId6" action="ppaction://hlinksldjump"/>
          </p:cNvPr>
          <p:cNvSpPr/>
          <p:nvPr/>
        </p:nvSpPr>
        <p:spPr>
          <a:xfrm>
            <a:off x="3748048" y="5930752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otázka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25295__freesound__claping-ses1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7" cstate="print"/>
          <a:stretch>
            <a:fillRect/>
          </a:stretch>
        </p:blipFill>
        <p:spPr>
          <a:xfrm>
            <a:off x="899592" y="594928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26832444"/>
      </p:ext>
    </p:extLst>
  </p:cSld>
  <p:clrMapOvr>
    <a:masterClrMapping/>
  </p:clrMapOvr>
  <p:transition>
    <p:sndAc>
      <p:stSnd>
        <p:snd r:embed="rId3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0.JPG"/>
          <p:cNvPicPr>
            <a:picLocks noGrp="1" noChangeAspect="1"/>
          </p:cNvPicPr>
          <p:nvPr>
            <p:ph sz="quarter" idx="13"/>
          </p:nvPr>
        </p:nvPicPr>
        <p:blipFill>
          <a:blip r:embed="rId4" cstate="print"/>
          <a:stretch>
            <a:fillRect/>
          </a:stretch>
        </p:blipFill>
        <p:spPr>
          <a:xfrm>
            <a:off x="2841340" y="1772816"/>
            <a:ext cx="3475037" cy="3475037"/>
          </a:xfrm>
        </p:spPr>
      </p:pic>
      <p:sp>
        <p:nvSpPr>
          <p:cNvPr id="5" name="Obdélník 4"/>
          <p:cNvSpPr/>
          <p:nvPr/>
        </p:nvSpPr>
        <p:spPr>
          <a:xfrm>
            <a:off x="2824572" y="692696"/>
            <a:ext cx="36471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VÝBORNĚ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>
            <a:hlinkClick r:id="rId5" action="ppaction://hlinksldjump" tooltip="OTÁZKY"/>
          </p:cNvPr>
          <p:cNvSpPr txBox="1"/>
          <p:nvPr/>
        </p:nvSpPr>
        <p:spPr>
          <a:xfrm>
            <a:off x="4139952" y="60932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Obdélník 8">
            <a:hlinkClick r:id="rId6" action="ppaction://hlinksldjump"/>
          </p:cNvPr>
          <p:cNvSpPr/>
          <p:nvPr/>
        </p:nvSpPr>
        <p:spPr>
          <a:xfrm>
            <a:off x="3748048" y="5930752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otázka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25295__freesound__claping-ses1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7" cstate="print"/>
          <a:stretch>
            <a:fillRect/>
          </a:stretch>
        </p:blipFill>
        <p:spPr>
          <a:xfrm>
            <a:off x="899592" y="594928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26832444"/>
      </p:ext>
    </p:extLst>
  </p:cSld>
  <p:clrMapOvr>
    <a:masterClrMapping/>
  </p:clrMapOvr>
  <p:transition>
    <p:sndAc>
      <p:stSnd>
        <p:snd r:embed="rId3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0.JPG"/>
          <p:cNvPicPr>
            <a:picLocks noGrp="1" noChangeAspect="1"/>
          </p:cNvPicPr>
          <p:nvPr>
            <p:ph sz="quarter" idx="13"/>
          </p:nvPr>
        </p:nvPicPr>
        <p:blipFill>
          <a:blip r:embed="rId4" cstate="print"/>
          <a:stretch>
            <a:fillRect/>
          </a:stretch>
        </p:blipFill>
        <p:spPr>
          <a:xfrm>
            <a:off x="2841340" y="1772816"/>
            <a:ext cx="3475037" cy="3475037"/>
          </a:xfrm>
        </p:spPr>
      </p:pic>
      <p:sp>
        <p:nvSpPr>
          <p:cNvPr id="5" name="Obdélník 4"/>
          <p:cNvSpPr/>
          <p:nvPr/>
        </p:nvSpPr>
        <p:spPr>
          <a:xfrm>
            <a:off x="2824572" y="692696"/>
            <a:ext cx="36471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VÝBORNĚ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>
            <a:hlinkClick r:id="rId5" action="ppaction://hlinksldjump" tooltip="OTÁZKY"/>
          </p:cNvPr>
          <p:cNvSpPr txBox="1"/>
          <p:nvPr/>
        </p:nvSpPr>
        <p:spPr>
          <a:xfrm>
            <a:off x="4139952" y="60932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Obdélník 8">
            <a:hlinkClick r:id="rId6" action="ppaction://hlinksldjump"/>
          </p:cNvPr>
          <p:cNvSpPr/>
          <p:nvPr/>
        </p:nvSpPr>
        <p:spPr>
          <a:xfrm>
            <a:off x="3748048" y="5930752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otázka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25295__freesound__claping-ses1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7" cstate="print"/>
          <a:stretch>
            <a:fillRect/>
          </a:stretch>
        </p:blipFill>
        <p:spPr>
          <a:xfrm>
            <a:off x="899592" y="594928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26832444"/>
      </p:ext>
    </p:extLst>
  </p:cSld>
  <p:clrMapOvr>
    <a:masterClrMapping/>
  </p:clrMapOvr>
  <p:transition>
    <p:sndAc>
      <p:stSnd>
        <p:snd r:embed="rId3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0.JPG"/>
          <p:cNvPicPr>
            <a:picLocks noGrp="1" noChangeAspect="1"/>
          </p:cNvPicPr>
          <p:nvPr>
            <p:ph sz="quarter" idx="13"/>
          </p:nvPr>
        </p:nvPicPr>
        <p:blipFill>
          <a:blip r:embed="rId4" cstate="print"/>
          <a:stretch>
            <a:fillRect/>
          </a:stretch>
        </p:blipFill>
        <p:spPr>
          <a:xfrm>
            <a:off x="2841340" y="1772816"/>
            <a:ext cx="3475037" cy="3475037"/>
          </a:xfrm>
        </p:spPr>
      </p:pic>
      <p:sp>
        <p:nvSpPr>
          <p:cNvPr id="5" name="Obdélník 4"/>
          <p:cNvSpPr/>
          <p:nvPr/>
        </p:nvSpPr>
        <p:spPr>
          <a:xfrm>
            <a:off x="2824572" y="692696"/>
            <a:ext cx="36471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VÝBORNĚ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>
            <a:hlinkClick r:id="rId5" action="ppaction://hlinksldjump" tooltip="OTÁZKY"/>
          </p:cNvPr>
          <p:cNvSpPr txBox="1"/>
          <p:nvPr/>
        </p:nvSpPr>
        <p:spPr>
          <a:xfrm>
            <a:off x="4139952" y="60932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Obdélník 8">
            <a:hlinkClick r:id="rId6" action="ppaction://hlinksldjump"/>
          </p:cNvPr>
          <p:cNvSpPr/>
          <p:nvPr/>
        </p:nvSpPr>
        <p:spPr>
          <a:xfrm>
            <a:off x="3748048" y="5773906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otázka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25295__freesound__claping-ses1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7" cstate="print"/>
          <a:stretch>
            <a:fillRect/>
          </a:stretch>
        </p:blipFill>
        <p:spPr>
          <a:xfrm>
            <a:off x="899592" y="594928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26832444"/>
      </p:ext>
    </p:extLst>
  </p:cSld>
  <p:clrMapOvr>
    <a:masterClrMapping/>
  </p:clrMapOvr>
  <p:transition>
    <p:sndAc>
      <p:stSnd>
        <p:snd r:embed="rId3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0.JPG"/>
          <p:cNvPicPr>
            <a:picLocks noGrp="1" noChangeAspect="1"/>
          </p:cNvPicPr>
          <p:nvPr>
            <p:ph sz="quarter" idx="13"/>
          </p:nvPr>
        </p:nvPicPr>
        <p:blipFill>
          <a:blip r:embed="rId4" cstate="print"/>
          <a:stretch>
            <a:fillRect/>
          </a:stretch>
        </p:blipFill>
        <p:spPr>
          <a:xfrm>
            <a:off x="2841340" y="1772816"/>
            <a:ext cx="3475037" cy="3475037"/>
          </a:xfrm>
        </p:spPr>
      </p:pic>
      <p:sp>
        <p:nvSpPr>
          <p:cNvPr id="5" name="Obdélník 4"/>
          <p:cNvSpPr/>
          <p:nvPr/>
        </p:nvSpPr>
        <p:spPr>
          <a:xfrm>
            <a:off x="2824572" y="692696"/>
            <a:ext cx="36471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VÝBORNĚ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>
            <a:hlinkClick r:id="rId5" action="ppaction://hlinksldjump" tooltip="OTÁZKY"/>
          </p:cNvPr>
          <p:cNvSpPr txBox="1"/>
          <p:nvPr/>
        </p:nvSpPr>
        <p:spPr>
          <a:xfrm>
            <a:off x="4139952" y="60932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Obdélník 8">
            <a:hlinkClick r:id="rId6" action="ppaction://hlinksldjump"/>
          </p:cNvPr>
          <p:cNvSpPr/>
          <p:nvPr/>
        </p:nvSpPr>
        <p:spPr>
          <a:xfrm>
            <a:off x="3748048" y="5930752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otázka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25295__freesound__claping-ses1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7" cstate="print"/>
          <a:stretch>
            <a:fillRect/>
          </a:stretch>
        </p:blipFill>
        <p:spPr>
          <a:xfrm>
            <a:off x="899592" y="594928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26832444"/>
      </p:ext>
    </p:extLst>
  </p:cSld>
  <p:clrMapOvr>
    <a:masterClrMapping/>
  </p:clrMapOvr>
  <p:transition>
    <p:sndAc>
      <p:stSnd>
        <p:snd r:embed="rId3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0.JPG"/>
          <p:cNvPicPr>
            <a:picLocks noGrp="1" noChangeAspect="1"/>
          </p:cNvPicPr>
          <p:nvPr>
            <p:ph sz="quarter" idx="13"/>
          </p:nvPr>
        </p:nvPicPr>
        <p:blipFill>
          <a:blip r:embed="rId4" cstate="print"/>
          <a:stretch>
            <a:fillRect/>
          </a:stretch>
        </p:blipFill>
        <p:spPr>
          <a:xfrm>
            <a:off x="2841340" y="1772816"/>
            <a:ext cx="3475037" cy="3475037"/>
          </a:xfrm>
        </p:spPr>
      </p:pic>
      <p:sp>
        <p:nvSpPr>
          <p:cNvPr id="5" name="Obdélník 4"/>
          <p:cNvSpPr/>
          <p:nvPr/>
        </p:nvSpPr>
        <p:spPr>
          <a:xfrm>
            <a:off x="2824572" y="692696"/>
            <a:ext cx="36471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VÝBORNĚ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>
            <a:hlinkClick r:id="rId5" action="ppaction://hlinksldjump" tooltip="OTÁZKY"/>
          </p:cNvPr>
          <p:cNvSpPr txBox="1"/>
          <p:nvPr/>
        </p:nvSpPr>
        <p:spPr>
          <a:xfrm>
            <a:off x="4139952" y="60932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Obdélník 8">
            <a:hlinkClick r:id="" action="ppaction://hlinkshowjump?jump=nextslide"/>
          </p:cNvPr>
          <p:cNvSpPr/>
          <p:nvPr/>
        </p:nvSpPr>
        <p:spPr>
          <a:xfrm>
            <a:off x="3748048" y="5930752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Dále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25295__freesound__claping-ses1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899592" y="594928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26832444"/>
      </p:ext>
    </p:extLst>
  </p:cSld>
  <p:clrMapOvr>
    <a:masterClrMapping/>
  </p:clrMapOvr>
  <p:transition>
    <p:sndAc>
      <p:stSnd>
        <p:snd r:embed="rId3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568896"/>
            <a:ext cx="6512511" cy="27160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Zvládl jsi to skvěle, jsi u cíle.</a:t>
            </a:r>
            <a:br>
              <a:rPr lang="cs-CZ" dirty="0" smtClean="0"/>
            </a:br>
            <a:r>
              <a:rPr lang="cs-CZ" dirty="0" smtClean="0"/>
              <a:t>Gratuluji!!!</a:t>
            </a:r>
            <a:endParaRPr lang="cs-CZ" dirty="0"/>
          </a:p>
        </p:txBody>
      </p:sp>
      <p:pic>
        <p:nvPicPr>
          <p:cNvPr id="5122" name="Picture 2" descr="C:\Users\Ondřej\AppData\Local\Microsoft\Windows\Temporary Internet Files\Content.IE5\6R62L79Q\MP9004483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00808"/>
            <a:ext cx="3270631" cy="4905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" action="ppaction://hlinkshowjump?jump=endshow"/>
          </p:cNvPr>
          <p:cNvSpPr txBox="1"/>
          <p:nvPr/>
        </p:nvSpPr>
        <p:spPr>
          <a:xfrm>
            <a:off x="5364088" y="5520851"/>
            <a:ext cx="2520280" cy="523220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KONEC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3524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3"/>
          </p:nvPr>
        </p:nvPicPr>
        <p:blipFill>
          <a:blip r:embed="rId4" cstate="print"/>
          <a:stretch>
            <a:fillRect/>
          </a:stretch>
        </p:blipFill>
        <p:spPr>
          <a:xfrm>
            <a:off x="3086509" y="1844824"/>
            <a:ext cx="3475037" cy="3475037"/>
          </a:xfrm>
        </p:spPr>
      </p:pic>
      <p:sp>
        <p:nvSpPr>
          <p:cNvPr id="5" name="Obdélník 4"/>
          <p:cNvSpPr/>
          <p:nvPr/>
        </p:nvSpPr>
        <p:spPr>
          <a:xfrm>
            <a:off x="1201924" y="692696"/>
            <a:ext cx="7174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1043608" y="6165304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3"/>
          </p:nvPr>
        </p:nvPicPr>
        <p:blipFill>
          <a:blip r:embed="rId4" cstate="print"/>
          <a:stretch>
            <a:fillRect/>
          </a:stretch>
        </p:blipFill>
        <p:spPr>
          <a:xfrm>
            <a:off x="3086509" y="1772816"/>
            <a:ext cx="3475037" cy="3475037"/>
          </a:xfrm>
        </p:spPr>
      </p:pic>
      <p:sp>
        <p:nvSpPr>
          <p:cNvPr id="5" name="Obdélník 4"/>
          <p:cNvSpPr/>
          <p:nvPr/>
        </p:nvSpPr>
        <p:spPr>
          <a:xfrm>
            <a:off x="1201924" y="692696"/>
            <a:ext cx="7174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827584" y="6165304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3"/>
          </p:nvPr>
        </p:nvPicPr>
        <p:blipFill>
          <a:blip r:embed="rId4" cstate="print"/>
          <a:stretch>
            <a:fillRect/>
          </a:stretch>
        </p:blipFill>
        <p:spPr>
          <a:xfrm>
            <a:off x="3051445" y="1616026"/>
            <a:ext cx="3475037" cy="3475037"/>
          </a:xfrm>
        </p:spPr>
      </p:pic>
      <p:sp>
        <p:nvSpPr>
          <p:cNvPr id="5" name="Obdélník 4"/>
          <p:cNvSpPr/>
          <p:nvPr/>
        </p:nvSpPr>
        <p:spPr>
          <a:xfrm>
            <a:off x="1201924" y="692696"/>
            <a:ext cx="7174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971600" y="6021288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3"/>
          </p:nvPr>
        </p:nvPicPr>
        <p:blipFill>
          <a:blip r:embed="rId4" cstate="print"/>
          <a:stretch>
            <a:fillRect/>
          </a:stretch>
        </p:blipFill>
        <p:spPr>
          <a:xfrm>
            <a:off x="3051445" y="1700808"/>
            <a:ext cx="3475037" cy="3475037"/>
          </a:xfrm>
        </p:spPr>
      </p:pic>
      <p:sp>
        <p:nvSpPr>
          <p:cNvPr id="5" name="Obdélník 4"/>
          <p:cNvSpPr/>
          <p:nvPr/>
        </p:nvSpPr>
        <p:spPr>
          <a:xfrm>
            <a:off x="1201924" y="692696"/>
            <a:ext cx="7174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971600" y="609329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3"/>
          </p:nvPr>
        </p:nvPicPr>
        <p:blipFill>
          <a:blip r:embed="rId4" cstate="print"/>
          <a:stretch>
            <a:fillRect/>
          </a:stretch>
        </p:blipFill>
        <p:spPr>
          <a:xfrm>
            <a:off x="3086509" y="1648673"/>
            <a:ext cx="3475037" cy="3475037"/>
          </a:xfrm>
        </p:spPr>
      </p:pic>
      <p:sp>
        <p:nvSpPr>
          <p:cNvPr id="5" name="Obdélník 4"/>
          <p:cNvSpPr/>
          <p:nvPr/>
        </p:nvSpPr>
        <p:spPr>
          <a:xfrm>
            <a:off x="1201924" y="692696"/>
            <a:ext cx="7174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611560" y="6021288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3"/>
          </p:nvPr>
        </p:nvPicPr>
        <p:blipFill>
          <a:blip r:embed="rId4" cstate="print"/>
          <a:stretch>
            <a:fillRect/>
          </a:stretch>
        </p:blipFill>
        <p:spPr>
          <a:xfrm>
            <a:off x="3153401" y="1772816"/>
            <a:ext cx="3475037" cy="3475037"/>
          </a:xfrm>
        </p:spPr>
      </p:pic>
      <p:sp>
        <p:nvSpPr>
          <p:cNvPr id="5" name="Obdélník 4"/>
          <p:cNvSpPr/>
          <p:nvPr/>
        </p:nvSpPr>
        <p:spPr>
          <a:xfrm>
            <a:off x="1201924" y="692696"/>
            <a:ext cx="7174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971600" y="609329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3"/>
          </p:nvPr>
        </p:nvPicPr>
        <p:blipFill>
          <a:blip r:embed="rId4" cstate="print"/>
          <a:stretch>
            <a:fillRect/>
          </a:stretch>
        </p:blipFill>
        <p:spPr>
          <a:xfrm>
            <a:off x="3051445" y="1700808"/>
            <a:ext cx="3475037" cy="3475037"/>
          </a:xfrm>
        </p:spPr>
      </p:pic>
      <p:sp>
        <p:nvSpPr>
          <p:cNvPr id="5" name="Obdélník 4"/>
          <p:cNvSpPr/>
          <p:nvPr/>
        </p:nvSpPr>
        <p:spPr>
          <a:xfrm>
            <a:off x="1201924" y="692696"/>
            <a:ext cx="7174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899592" y="609329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3"/>
          </p:nvPr>
        </p:nvPicPr>
        <p:blipFill>
          <a:blip r:embed="rId4" cstate="print"/>
          <a:stretch>
            <a:fillRect/>
          </a:stretch>
        </p:blipFill>
        <p:spPr>
          <a:xfrm>
            <a:off x="3086509" y="1844824"/>
            <a:ext cx="3475037" cy="3475037"/>
          </a:xfrm>
        </p:spPr>
      </p:pic>
      <p:sp>
        <p:nvSpPr>
          <p:cNvPr id="5" name="Obdélník 4"/>
          <p:cNvSpPr/>
          <p:nvPr/>
        </p:nvSpPr>
        <p:spPr>
          <a:xfrm>
            <a:off x="1201924" y="692696"/>
            <a:ext cx="7174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683568" y="6021288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6512511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412776"/>
            <a:ext cx="7344816" cy="34747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hlinkClick r:id="rId2"/>
              </a:rPr>
              <a:t>www.office.microsoft.com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Žaludek: </a:t>
            </a:r>
            <a:r>
              <a:rPr lang="cs-CZ" sz="1400" dirty="0"/>
              <a:t>HÄGGSTRÖM, </a:t>
            </a:r>
            <a:r>
              <a:rPr lang="cs-CZ" sz="1400" dirty="0" err="1"/>
              <a:t>Mikael</a:t>
            </a:r>
            <a:r>
              <a:rPr lang="cs-CZ" sz="1400" dirty="0"/>
              <a:t>. File:Stomach.png. </a:t>
            </a:r>
            <a:r>
              <a:rPr lang="cs-CZ" sz="1400" i="1" dirty="0" err="1"/>
              <a:t>Wikimedia</a:t>
            </a:r>
            <a:r>
              <a:rPr lang="cs-CZ" sz="1400" dirty="0"/>
              <a:t> [online]. 2010 [cit. </a:t>
            </a:r>
            <a:r>
              <a:rPr lang="cs-CZ" sz="1400" dirty="0" smtClean="0"/>
              <a:t>2012-10-15]. </a:t>
            </a:r>
            <a:r>
              <a:rPr lang="cs-CZ" sz="1400" dirty="0"/>
              <a:t>Dostupné z: http://commons.wikimedia.org/wiki/File:Stomach.png?uselang=cs 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Ledviny: </a:t>
            </a:r>
            <a:r>
              <a:rPr lang="cs-CZ" sz="1400" dirty="0"/>
              <a:t>HÄGGSTRÖM, </a:t>
            </a:r>
            <a:r>
              <a:rPr lang="cs-CZ" sz="1400" dirty="0" err="1"/>
              <a:t>Mikael</a:t>
            </a:r>
            <a:r>
              <a:rPr lang="cs-CZ" sz="1400" dirty="0"/>
              <a:t>. File:Kidneys.gif. </a:t>
            </a:r>
            <a:r>
              <a:rPr lang="cs-CZ" sz="1400" i="1" dirty="0" err="1"/>
              <a:t>Wikimedia</a:t>
            </a:r>
            <a:r>
              <a:rPr lang="cs-CZ" sz="1400" dirty="0"/>
              <a:t> [online]. 2009 [cit. </a:t>
            </a:r>
            <a:r>
              <a:rPr lang="cs-CZ" sz="1400" dirty="0" smtClean="0"/>
              <a:t>2012-10-15]. </a:t>
            </a:r>
            <a:r>
              <a:rPr lang="cs-CZ" sz="1400" dirty="0"/>
              <a:t>Dostupné z: http://commons.wikimedia.org/wiki/File:Kidneys.gif?uselang=cs </a:t>
            </a:r>
            <a:endParaRPr lang="cs-CZ" sz="1400" dirty="0" smtClean="0"/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262</TotalTime>
  <Words>237</Words>
  <Application>Microsoft Office PowerPoint</Application>
  <PresentationFormat>Předvádění na obrazovce (4:3)</PresentationFormat>
  <Paragraphs>87</Paragraphs>
  <Slides>29</Slides>
  <Notes>0</Notes>
  <HiddenSlides>0</HiddenSlides>
  <MMClips>16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Aerodynamika</vt:lpstr>
      <vt:lpstr>Snímek 1</vt:lpstr>
      <vt:lpstr>Části lidského těla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Zvládl jsi to skvěle, jsi u cíle. Gratuluji!!!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pomoc: test</dc:title>
  <dc:creator>Credo o.p.s.</dc:creator>
  <cp:lastModifiedBy>Credo o.p.s.</cp:lastModifiedBy>
  <cp:revision>36</cp:revision>
  <dcterms:created xsi:type="dcterms:W3CDTF">2012-04-11T04:53:08Z</dcterms:created>
  <dcterms:modified xsi:type="dcterms:W3CDTF">2013-06-12T07:39:20Z</dcterms:modified>
</cp:coreProperties>
</file>