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1" r:id="rId4"/>
    <p:sldId id="262" r:id="rId5"/>
    <p:sldId id="264" r:id="rId6"/>
    <p:sldId id="265" r:id="rId7"/>
    <p:sldId id="266" r:id="rId8"/>
    <p:sldId id="267" r:id="rId9"/>
    <p:sldId id="268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jky-statu.cz/vlajka_nahled.php?id_vlajka=16&amp;rozmer=800" TargetMode="External"/><Relationship Id="rId2" Type="http://schemas.openxmlformats.org/officeDocument/2006/relationships/hyperlink" Target="http://www.belgieweb.cz/mapa-belgie-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arthinpictures.com/world/belgium/brussels/atomium.html" TargetMode="External"/><Relationship Id="rId5" Type="http://schemas.openxmlformats.org/officeDocument/2006/relationships/hyperlink" Target="http://kultura.praha.eu/jnp/cz/o_odboru/poznatky_ze_zahranici/poznatky_ze_zahranici-pracovni_pobyt_v_hlavnim_meste_brusel_index.html" TargetMode="External"/><Relationship Id="rId4" Type="http://schemas.openxmlformats.org/officeDocument/2006/relationships/hyperlink" Target="http://obcan.hluboka.cz/node/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VY_12_INOVACE_015_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Belgie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Datum:31.1.2013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Brusel</a:t>
            </a:r>
          </a:p>
          <a:p>
            <a:r>
              <a:rPr lang="cs-CZ" dirty="0" smtClean="0"/>
              <a:t>Evropská </a:t>
            </a:r>
            <a:r>
              <a:rPr lang="cs-CZ" dirty="0" smtClean="0"/>
              <a:t>unie</a:t>
            </a:r>
          </a:p>
          <a:p>
            <a:endParaRPr lang="cs-CZ" smtClean="0"/>
          </a:p>
          <a:p>
            <a:endParaRPr lang="cs-CZ" dirty="0" smtClean="0"/>
          </a:p>
          <a:p>
            <a:r>
              <a:rPr lang="cs-CZ" u="sng" dirty="0" smtClean="0"/>
              <a:t>Anotace: </a:t>
            </a:r>
          </a:p>
          <a:p>
            <a:r>
              <a:rPr lang="cs-CZ" dirty="0" smtClean="0"/>
              <a:t>Žák se seznámí se státem Belgie. Zjistí jak vypadá jeho vlajka, čím je Belgie významná.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Belgie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Belgické království</a:t>
            </a:r>
          </a:p>
          <a:p>
            <a:pPr>
              <a:buNone/>
            </a:pPr>
            <a:r>
              <a:rPr lang="cs-CZ" b="1" dirty="0" smtClean="0"/>
              <a:t>Hlavní město:</a:t>
            </a:r>
            <a:r>
              <a:rPr lang="cs-CZ" dirty="0" smtClean="0"/>
              <a:t> Brusel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30 529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10 583 382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nizozemština, </a:t>
            </a:r>
            <a:r>
              <a:rPr lang="cs-CZ" dirty="0" err="1" smtClean="0"/>
              <a:t>francouština</a:t>
            </a:r>
            <a:r>
              <a:rPr lang="cs-CZ" dirty="0" smtClean="0"/>
              <a:t> a němčina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federativní konstituční monarchie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římskokatolické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 (EUR)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ctr"/>
            <a:r>
              <a:rPr lang="cs-CZ" b="1" u="sng" dirty="0" smtClean="0"/>
              <a:t>Belgie mapa</a:t>
            </a:r>
            <a:endParaRPr lang="cs-CZ" b="1" u="sng" dirty="0"/>
          </a:p>
        </p:txBody>
      </p:sp>
      <p:pic>
        <p:nvPicPr>
          <p:cNvPr id="4" name="Obrázek 3" descr="mapa-belgie-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340768"/>
            <a:ext cx="7128792" cy="505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Belgie vlajka</a:t>
            </a:r>
            <a:endParaRPr lang="cs-CZ" b="1" u="sng" dirty="0"/>
          </a:p>
        </p:txBody>
      </p:sp>
      <p:pic>
        <p:nvPicPr>
          <p:cNvPr id="4" name="Obrázek 3" descr="vlajka-belgie-800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2000" y="1268760"/>
            <a:ext cx="7620000" cy="469865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Belgie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Belgie je zemí dvou národů – románských Valonů a germánských Vlámů. Jedná se o hustě osídlenou zemi. V hlavním městě Bruselu sídlí instituce Evropské unie a NATO.</a:t>
            </a:r>
            <a:endParaRPr lang="cs-CZ" dirty="0"/>
          </a:p>
        </p:txBody>
      </p:sp>
      <p:pic>
        <p:nvPicPr>
          <p:cNvPr id="4" name="Obrázek 3" descr="vlajka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4077072"/>
            <a:ext cx="4176464" cy="23416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Brusel</a:t>
            </a:r>
            <a:endParaRPr lang="cs-CZ" b="1" u="sng" dirty="0"/>
          </a:p>
        </p:txBody>
      </p:sp>
      <p:pic>
        <p:nvPicPr>
          <p:cNvPr id="4" name="Zástupný symbol pro obsah 3" descr="968872_140342_Brusel_Grand_Pla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500" y="1720056"/>
            <a:ext cx="5715000" cy="428625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Atomium</a:t>
            </a:r>
            <a:endParaRPr lang="cs-CZ" b="1" u="sng" dirty="0"/>
          </a:p>
        </p:txBody>
      </p:sp>
      <p:pic>
        <p:nvPicPr>
          <p:cNvPr id="4" name="Zástupný symbol pro obsah 3" descr="atomi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sídlí v Bruselu?</a:t>
            </a:r>
          </a:p>
          <a:p>
            <a:r>
              <a:rPr lang="cs-CZ" dirty="0" smtClean="0"/>
              <a:t>2. Nakresli mapu Belgie?</a:t>
            </a:r>
          </a:p>
          <a:p>
            <a:r>
              <a:rPr lang="cs-CZ" dirty="0" smtClean="0"/>
              <a:t>3. Kolika jazyky se domluvíš v Belgii?</a:t>
            </a:r>
            <a:endParaRPr lang="cs-CZ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u="sng" dirty="0" smtClean="0"/>
              <a:t>Použité zdroje: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belgieweb.cz</a:t>
            </a:r>
            <a:r>
              <a:rPr lang="cs-CZ" dirty="0" smtClean="0">
                <a:hlinkClick r:id="rId2"/>
              </a:rPr>
              <a:t>/mapa-</a:t>
            </a:r>
            <a:r>
              <a:rPr lang="cs-CZ" dirty="0" err="1" smtClean="0">
                <a:hlinkClick r:id="rId2"/>
              </a:rPr>
              <a:t>belgie</a:t>
            </a:r>
            <a:r>
              <a:rPr lang="cs-CZ" dirty="0" smtClean="0">
                <a:hlinkClick r:id="rId2"/>
              </a:rPr>
              <a:t>-15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http://www.vlajky-</a:t>
            </a:r>
            <a:r>
              <a:rPr lang="cs-CZ" dirty="0" err="1" smtClean="0">
                <a:hlinkClick r:id="rId3"/>
              </a:rPr>
              <a:t>statu.cz</a:t>
            </a:r>
            <a:r>
              <a:rPr lang="cs-CZ" dirty="0" smtClean="0">
                <a:hlinkClick r:id="rId3"/>
              </a:rPr>
              <a:t>/vlajka_</a:t>
            </a:r>
            <a:r>
              <a:rPr lang="cs-CZ" dirty="0" err="1" smtClean="0">
                <a:hlinkClick r:id="rId3"/>
              </a:rPr>
              <a:t>nahled.php</a:t>
            </a:r>
            <a:r>
              <a:rPr lang="cs-CZ" dirty="0" smtClean="0">
                <a:hlinkClick r:id="rId3"/>
              </a:rPr>
              <a:t>?id_vlajka=16&amp;</a:t>
            </a:r>
            <a:r>
              <a:rPr lang="cs-CZ" dirty="0" err="1" smtClean="0">
                <a:hlinkClick r:id="rId3"/>
              </a:rPr>
              <a:t>rozmer</a:t>
            </a:r>
            <a:r>
              <a:rPr lang="cs-CZ" dirty="0" smtClean="0">
                <a:hlinkClick r:id="rId3"/>
              </a:rPr>
              <a:t>=800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http://obcan.hluboka.cz/node/15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http://kultura.</a:t>
            </a:r>
            <a:r>
              <a:rPr lang="cs-CZ" dirty="0" err="1" smtClean="0">
                <a:hlinkClick r:id="rId5"/>
              </a:rPr>
              <a:t>praha.eu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jnp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/o_odboru/poznatky_ze_</a:t>
            </a:r>
            <a:r>
              <a:rPr lang="cs-CZ" dirty="0" err="1" smtClean="0">
                <a:hlinkClick r:id="rId5"/>
              </a:rPr>
              <a:t>zahranici</a:t>
            </a:r>
            <a:r>
              <a:rPr lang="cs-CZ" dirty="0" smtClean="0">
                <a:hlinkClick r:id="rId5"/>
              </a:rPr>
              <a:t>/poznatky_ze_</a:t>
            </a:r>
            <a:r>
              <a:rPr lang="cs-CZ" dirty="0" err="1" smtClean="0">
                <a:hlinkClick r:id="rId5"/>
              </a:rPr>
              <a:t>zahranici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pracovni</a:t>
            </a:r>
            <a:r>
              <a:rPr lang="cs-CZ" dirty="0" smtClean="0">
                <a:hlinkClick r:id="rId5"/>
              </a:rPr>
              <a:t>_pobyt_v_</a:t>
            </a:r>
            <a:r>
              <a:rPr lang="cs-CZ" dirty="0" err="1" smtClean="0">
                <a:hlinkClick r:id="rId5"/>
              </a:rPr>
              <a:t>hlavnim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meste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brusel</a:t>
            </a:r>
            <a:r>
              <a:rPr lang="cs-CZ" dirty="0" smtClean="0">
                <a:hlinkClick r:id="rId5"/>
              </a:rPr>
              <a:t>_index.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earthinpictures.com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world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belgium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brussels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atomium.html</a:t>
            </a:r>
            <a:endParaRPr lang="cs-CZ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129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Belgie</vt:lpstr>
      <vt:lpstr>Snímek 4</vt:lpstr>
      <vt:lpstr>Snímek 5</vt:lpstr>
      <vt:lpstr>Belgie</vt:lpstr>
      <vt:lpstr>Brusel</vt:lpstr>
      <vt:lpstr>Atomium</vt:lpstr>
      <vt:lpstr>Otázky: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16</cp:revision>
  <dcterms:created xsi:type="dcterms:W3CDTF">2013-01-04T13:54:21Z</dcterms:created>
  <dcterms:modified xsi:type="dcterms:W3CDTF">2013-08-31T08:20:52Z</dcterms:modified>
</cp:coreProperties>
</file>