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1" r:id="rId3"/>
    <p:sldId id="263" r:id="rId4"/>
    <p:sldId id="262" r:id="rId5"/>
    <p:sldId id="264" r:id="rId6"/>
    <p:sldId id="265" r:id="rId7"/>
    <p:sldId id="26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nivlajky.cz/svedsko" TargetMode="External"/><Relationship Id="rId2" Type="http://schemas.openxmlformats.org/officeDocument/2006/relationships/hyperlink" Target="http://www.svon.cz/file/regiony/002_svedsko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uropesgreatest.com/Clubs/Sweden/226/Stockhol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r>
              <a:rPr lang="cs-CZ" b="1" dirty="0" smtClean="0">
                <a:latin typeface="Andalus" pitchFamily="2" charset="-78"/>
                <a:cs typeface="Andalus" pitchFamily="2" charset="-78"/>
              </a:rPr>
              <a:t>		</a:t>
            </a:r>
          </a:p>
          <a:p>
            <a:pPr>
              <a:buNone/>
            </a:pPr>
            <a:r>
              <a:rPr lang="cs-CZ" b="1" dirty="0" smtClean="0">
                <a:solidFill>
                  <a:srgbClr val="0D0D0D"/>
                </a:solidFill>
              </a:rPr>
              <a:t>Název: VY_12_INOVACE_018_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Švédsko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3.2.2013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Stockholm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Anotace: </a:t>
            </a:r>
            <a:r>
              <a:rPr lang="cs-CZ" dirty="0" smtClean="0"/>
              <a:t>Žák se seznámí se státem Švédsko. Zjistí jak vypadá jeho vlajka, čím je Švédsko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Švédsko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Švédské království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Stockholm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 449 964 km² 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9 555 893</a:t>
            </a:r>
          </a:p>
          <a:p>
            <a:pPr>
              <a:buNone/>
            </a:pPr>
            <a:r>
              <a:rPr lang="cs-CZ" b="1" dirty="0" smtClean="0"/>
              <a:t>Oficiální jazyk: </a:t>
            </a:r>
            <a:r>
              <a:rPr lang="cs-CZ" dirty="0" smtClean="0"/>
              <a:t>švédština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konstituční monarchie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křesťanství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švédská koruna(SEK)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Švédsko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Švédsko je plošně největším státem severní Evropy. Polovinu území pokrývají převážně</a:t>
            </a:r>
          </a:p>
          <a:p>
            <a:pPr>
              <a:buNone/>
            </a:pPr>
            <a:r>
              <a:rPr lang="cs-CZ" dirty="0" smtClean="0"/>
              <a:t>    jehličnaté lesy. Stockholm je přístavem s historickými památkami. Švédové jsou národem sportovců, oblíben je lední hokej </a:t>
            </a:r>
            <a:r>
              <a:rPr lang="cs-CZ" smtClean="0"/>
              <a:t>a lyžování.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Švédsko mapa</a:t>
            </a:r>
            <a:endParaRPr lang="cs-CZ" b="1" u="sng" dirty="0"/>
          </a:p>
        </p:txBody>
      </p:sp>
      <p:pic>
        <p:nvPicPr>
          <p:cNvPr id="8" name="Zástupný symbol pro obsah 7" descr="sweden_map (1)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700808"/>
            <a:ext cx="5040559" cy="432048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Švédsko vlajka</a:t>
            </a:r>
            <a:endParaRPr lang="cs-CZ" b="1" u="sng" dirty="0"/>
          </a:p>
        </p:txBody>
      </p:sp>
      <p:pic>
        <p:nvPicPr>
          <p:cNvPr id="4" name="Zástupný symbol pro obsah 3" descr="s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53861" y="1600200"/>
            <a:ext cx="7236278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Stockholm</a:t>
            </a:r>
            <a:endParaRPr lang="cs-CZ" b="1" u="sng" dirty="0"/>
          </a:p>
        </p:txBody>
      </p:sp>
      <p:pic>
        <p:nvPicPr>
          <p:cNvPr id="4" name="Zástupný symbol pro obsah 3" descr="1307556161-stockholm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09637" y="1600200"/>
            <a:ext cx="6124725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svon.cz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file</a:t>
            </a:r>
            <a:r>
              <a:rPr lang="cs-CZ" dirty="0" smtClean="0">
                <a:hlinkClick r:id="rId2"/>
              </a:rPr>
              <a:t>/regiony/002_</a:t>
            </a:r>
            <a:r>
              <a:rPr lang="cs-CZ" dirty="0" err="1" smtClean="0">
                <a:hlinkClick r:id="rId2"/>
              </a:rPr>
              <a:t>svedsko.htm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statnivlajky.cz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svedsko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europesgreatest.com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Clubs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Sweden</a:t>
            </a:r>
            <a:r>
              <a:rPr lang="cs-CZ" dirty="0" smtClean="0">
                <a:hlinkClick r:id="rId4"/>
              </a:rPr>
              <a:t>/226/Stockholm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86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Švédsko</vt:lpstr>
      <vt:lpstr>Švédsko</vt:lpstr>
      <vt:lpstr>Švédsko mapa</vt:lpstr>
      <vt:lpstr>Švédsko vlajka</vt:lpstr>
      <vt:lpstr>Stockholm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13</cp:revision>
  <dcterms:created xsi:type="dcterms:W3CDTF">2013-05-02T15:54:26Z</dcterms:created>
  <dcterms:modified xsi:type="dcterms:W3CDTF">2013-08-21T12:01:20Z</dcterms:modified>
</cp:coreProperties>
</file>