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1" r:id="rId5"/>
    <p:sldId id="265" r:id="rId6"/>
    <p:sldId id="264" r:id="rId7"/>
    <p:sldId id="263" r:id="rId8"/>
    <p:sldId id="262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nivlajky.cz/rumunsko" TargetMode="External"/><Relationship Id="rId2" Type="http://schemas.openxmlformats.org/officeDocument/2006/relationships/hyperlink" Target="http://www.chamroka.cz/1/svet_rumunsko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u123.webnode.cz/album/hlavni-mesta-statu-eu/rumunsko-bukurest-jpg/" TargetMode="External"/><Relationship Id="rId4" Type="http://schemas.openxmlformats.org/officeDocument/2006/relationships/hyperlink" Target="http://www.janonderkavodstvo.wz.cz/dvacatasest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D0D0D"/>
                </a:solidFill>
              </a:rPr>
              <a:t>Název: VY_12_INOVACE_029_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Rumunsko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Datum:25.2.2013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r>
              <a:rPr lang="cs-CZ" u="sng" dirty="0" smtClean="0"/>
              <a:t>Klíčová slova: </a:t>
            </a:r>
            <a:r>
              <a:rPr lang="cs-CZ" dirty="0" smtClean="0"/>
              <a:t>Bukurešť, Dunaj</a:t>
            </a:r>
          </a:p>
          <a:p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</a:t>
            </a:r>
            <a:r>
              <a:rPr lang="cs-CZ" dirty="0" smtClean="0"/>
              <a:t>Rumunsko</a:t>
            </a:r>
            <a:r>
              <a:rPr lang="cs-CZ" dirty="0" smtClean="0"/>
              <a:t>.</a:t>
            </a:r>
            <a:r>
              <a:rPr lang="cs-CZ" dirty="0" smtClean="0"/>
              <a:t> Zjistí </a:t>
            </a:r>
            <a:r>
              <a:rPr lang="cs-CZ" dirty="0" smtClean="0"/>
              <a:t>jak vypadá jeho vlajka, čím </a:t>
            </a:r>
            <a:r>
              <a:rPr lang="cs-CZ" smtClean="0"/>
              <a:t>je  </a:t>
            </a:r>
            <a:r>
              <a:rPr lang="cs-CZ" smtClean="0"/>
              <a:t>Rumunsko</a:t>
            </a:r>
            <a:r>
              <a:rPr lang="cs-CZ" smtClean="0"/>
              <a:t> </a:t>
            </a:r>
            <a:r>
              <a:rPr lang="cs-CZ" dirty="0" smtClean="0"/>
              <a:t>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Rumunsko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</a:t>
            </a:r>
            <a:r>
              <a:rPr lang="cs-CZ" dirty="0" smtClean="0"/>
              <a:t>Rumunsko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Bukurešť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238 391 km² 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19 599 506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rumunština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err="1" smtClean="0"/>
              <a:t>poloprezidentská</a:t>
            </a:r>
            <a:r>
              <a:rPr lang="cs-CZ" dirty="0" smtClean="0"/>
              <a:t>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křesťanství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rumunský </a:t>
            </a:r>
            <a:r>
              <a:rPr lang="cs-CZ" dirty="0" err="1" smtClean="0"/>
              <a:t>leu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Rumunsko mapa</a:t>
            </a:r>
            <a:endParaRPr lang="cs-CZ" b="1" u="sng" dirty="0"/>
          </a:p>
        </p:txBody>
      </p:sp>
      <p:pic>
        <p:nvPicPr>
          <p:cNvPr id="4" name="Zástupný symbol pro obsah 3" descr="imag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772816"/>
            <a:ext cx="4680520" cy="4104456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Rumunsko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Rumunsko je plochou a počtem obyvatel největší zemí Balkánského poloostrova. </a:t>
            </a:r>
          </a:p>
          <a:p>
            <a:r>
              <a:rPr lang="cs-CZ" dirty="0" smtClean="0"/>
              <a:t>Má velmi dobré podmínky pro zemědělství.</a:t>
            </a:r>
          </a:p>
          <a:p>
            <a:r>
              <a:rPr lang="cs-CZ" dirty="0" smtClean="0"/>
              <a:t> Země má značné nerostné bohatství, především zásoby ropy, zemního plynu a rud kovů.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Rumunsko vlajka</a:t>
            </a:r>
            <a:endParaRPr lang="cs-CZ" b="1" u="sng" dirty="0"/>
          </a:p>
        </p:txBody>
      </p:sp>
      <p:pic>
        <p:nvPicPr>
          <p:cNvPr id="4" name="Zástupný symbol pro obsah 3" descr="r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85945" y="2338847"/>
            <a:ext cx="4572109" cy="304866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Řeka Dunaj</a:t>
            </a:r>
            <a:endParaRPr lang="cs-CZ" b="1" u="sng" dirty="0"/>
          </a:p>
        </p:txBody>
      </p:sp>
      <p:pic>
        <p:nvPicPr>
          <p:cNvPr id="4" name="Zástupný symbol pro obsah 3" descr="stažený soub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628800"/>
            <a:ext cx="5832648" cy="36004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Bukurěšť</a:t>
            </a:r>
            <a:endParaRPr lang="cs-CZ" b="1" u="sng" dirty="0"/>
          </a:p>
        </p:txBody>
      </p:sp>
      <p:pic>
        <p:nvPicPr>
          <p:cNvPr id="6" name="Zástupný symbol pro obsah 5" descr="Rumunsko - Bukurešť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28875" y="2253456"/>
            <a:ext cx="4286250" cy="321945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Hlavní město Rumunska?</a:t>
            </a:r>
          </a:p>
          <a:p>
            <a:r>
              <a:rPr lang="cs-CZ" dirty="0" smtClean="0"/>
              <a:t>2. Podle mapy zjisti jaká řeka protéká Rumunskem a jakými ještě dalšími státy?</a:t>
            </a:r>
          </a:p>
          <a:p>
            <a:r>
              <a:rPr lang="cs-CZ" dirty="0" smtClean="0"/>
              <a:t>3. Podle internetu najdi, kde přesně </a:t>
            </a:r>
            <a:r>
              <a:rPr lang="cs-CZ" smtClean="0"/>
              <a:t>v </a:t>
            </a:r>
            <a:r>
              <a:rPr lang="cs-CZ" dirty="0" err="1" smtClean="0"/>
              <a:t>R</a:t>
            </a:r>
            <a:r>
              <a:rPr lang="cs-CZ" smtClean="0"/>
              <a:t>umunsku </a:t>
            </a:r>
            <a:r>
              <a:rPr lang="cs-CZ" dirty="0" smtClean="0"/>
              <a:t>jsou naleziště nerostných surovin.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chamroka.cz</a:t>
            </a:r>
            <a:r>
              <a:rPr lang="cs-CZ" dirty="0" smtClean="0">
                <a:hlinkClick r:id="rId2"/>
              </a:rPr>
              <a:t>/1/</a:t>
            </a:r>
            <a:r>
              <a:rPr lang="cs-CZ" dirty="0" err="1" smtClean="0">
                <a:hlinkClick r:id="rId2"/>
              </a:rPr>
              <a:t>svet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rumunsko.htm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statnivlajky.cz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rumunsko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janonderkavodstvo.wz.cz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dvacatasesta.htm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http://eu123.webnode.cz/album/hlavni-</a:t>
            </a:r>
            <a:r>
              <a:rPr lang="cs-CZ" dirty="0" err="1" smtClean="0">
                <a:hlinkClick r:id="rId5"/>
              </a:rPr>
              <a:t>mesta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statu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eu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rumunsko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bukurest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156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Rumunsko</vt:lpstr>
      <vt:lpstr>Rumunsko mapa</vt:lpstr>
      <vt:lpstr>Rumunsko</vt:lpstr>
      <vt:lpstr>Rumunsko vlajka</vt:lpstr>
      <vt:lpstr>Řeka Dunaj</vt:lpstr>
      <vt:lpstr>Bukurěšť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15</cp:revision>
  <dcterms:created xsi:type="dcterms:W3CDTF">2013-05-02T15:54:26Z</dcterms:created>
  <dcterms:modified xsi:type="dcterms:W3CDTF">2013-08-31T08:42:05Z</dcterms:modified>
</cp:coreProperties>
</file>