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3233541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Nabíjení akumulátorů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základy Nabíjení olověných akumulátorů.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Nabíjení olověných akumulátorů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Nabíjecí proud I</a:t>
            </a:r>
            <a:r>
              <a:rPr lang="cs-CZ" baseline="-25000" dirty="0"/>
              <a:t>N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r>
              <a:rPr lang="cs-CZ" dirty="0" smtClean="0"/>
              <a:t>baterku </a:t>
            </a:r>
            <a:r>
              <a:rPr lang="cs-CZ" dirty="0"/>
              <a:t>50Ah dobíjíme proudem 2,5 až 5A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6895"/>
              </p:ext>
            </p:extLst>
          </p:nvPr>
        </p:nvGraphicFramePr>
        <p:xfrm>
          <a:off x="1331640" y="2492896"/>
          <a:ext cx="6396711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Equation" r:id="rId3" imgW="2540000" imgH="457200" progId="Equation.DSMT4">
                  <p:embed/>
                </p:oleObj>
              </mc:Choice>
              <mc:Fallback>
                <p:oleObj name="Equation" r:id="rId3" imgW="2540000" imgH="4572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2492896"/>
                        <a:ext cx="6396711" cy="11521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41181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Nabíjení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 lvl="1"/>
            <a:r>
              <a:rPr lang="cs-CZ" dirty="0"/>
              <a:t>baterku </a:t>
            </a:r>
            <a:r>
              <a:rPr lang="cs-CZ" dirty="0" smtClean="0"/>
              <a:t>dolejeme </a:t>
            </a:r>
            <a:r>
              <a:rPr lang="cs-CZ" dirty="0"/>
              <a:t>destilovanou vodou</a:t>
            </a:r>
          </a:p>
          <a:p>
            <a:pPr lvl="1"/>
            <a:r>
              <a:rPr lang="cs-CZ" dirty="0"/>
              <a:t>nastavíme odpovídající napětí</a:t>
            </a:r>
          </a:p>
          <a:p>
            <a:pPr lvl="1"/>
            <a:r>
              <a:rPr lang="cs-CZ" dirty="0"/>
              <a:t>zeslabíme proud</a:t>
            </a:r>
          </a:p>
          <a:p>
            <a:pPr lvl="1"/>
            <a:r>
              <a:rPr lang="cs-CZ" dirty="0"/>
              <a:t>připojíme + na + ; - na -</a:t>
            </a:r>
          </a:p>
          <a:p>
            <a:pPr lvl="1"/>
            <a:r>
              <a:rPr lang="cs-CZ" dirty="0"/>
              <a:t>nastavíme proud vypočítaný podle kapacity</a:t>
            </a:r>
          </a:p>
          <a:p>
            <a:pPr lvl="1"/>
            <a:r>
              <a:rPr lang="cs-CZ" dirty="0"/>
              <a:t>nabíjíme do úplného nabití, nepřebíjíme</a:t>
            </a:r>
          </a:p>
          <a:p>
            <a:pPr lvl="1"/>
            <a:r>
              <a:rPr lang="cs-CZ" dirty="0"/>
              <a:t>baterku dolijeme destilovanou vodou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036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Nabíjení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115198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Znaky plného nabití autobaterie</a:t>
            </a:r>
          </a:p>
          <a:p>
            <a:pPr lvl="1"/>
            <a:r>
              <a:rPr lang="cs-CZ" dirty="0"/>
              <a:t>všechny články </a:t>
            </a:r>
            <a:r>
              <a:rPr lang="cs-CZ" dirty="0" smtClean="0"/>
              <a:t>při dobíjení </a:t>
            </a:r>
            <a:r>
              <a:rPr lang="cs-CZ" dirty="0"/>
              <a:t>intenzivně </a:t>
            </a:r>
            <a:r>
              <a:rPr lang="cs-CZ" dirty="0" smtClean="0"/>
              <a:t>plynují</a:t>
            </a:r>
          </a:p>
          <a:p>
            <a:pPr lvl="1"/>
            <a:r>
              <a:rPr lang="cs-CZ" dirty="0"/>
              <a:t>hustota elektrolytu je ve všech článcích 1,28 </a:t>
            </a:r>
            <a:r>
              <a:rPr lang="cs-CZ" dirty="0" smtClean="0"/>
              <a:t>kg/I</a:t>
            </a:r>
          </a:p>
          <a:p>
            <a:pPr lvl="1"/>
            <a:r>
              <a:rPr lang="cs-CZ" dirty="0"/>
              <a:t>u automatické nabíječky klesl nabíjecí proud na </a:t>
            </a:r>
            <a:r>
              <a:rPr lang="cs-CZ" dirty="0" smtClean="0"/>
              <a:t>0 A</a:t>
            </a:r>
            <a:endParaRPr lang="cs-CZ" dirty="0"/>
          </a:p>
          <a:p>
            <a:pPr marL="57150" indent="0">
              <a:buNone/>
            </a:pPr>
            <a:endParaRPr lang="cs-CZ" sz="1200" dirty="0" smtClean="0"/>
          </a:p>
          <a:p>
            <a:pPr marL="57150" indent="0">
              <a:buNone/>
            </a:pPr>
            <a:r>
              <a:rPr lang="cs-CZ" dirty="0" smtClean="0"/>
              <a:t>Parametry nabíječek:</a:t>
            </a:r>
          </a:p>
          <a:p>
            <a:pPr marL="914400" lvl="1" indent="-457200"/>
            <a:r>
              <a:rPr lang="cs-CZ" dirty="0" smtClean="0"/>
              <a:t>napětí 6, 12 Voltů</a:t>
            </a:r>
          </a:p>
          <a:p>
            <a:pPr marL="914400" lvl="1" indent="-457200"/>
            <a:r>
              <a:rPr lang="cs-CZ" dirty="0" smtClean="0"/>
              <a:t>ruční, automatická, inteligentní</a:t>
            </a:r>
          </a:p>
          <a:p>
            <a:pPr marL="914400" lvl="1" indent="-457200"/>
            <a:r>
              <a:rPr lang="cs-CZ" dirty="0" smtClean="0"/>
              <a:t>velikost, hmotnost</a:t>
            </a:r>
          </a:p>
          <a:p>
            <a:pPr marL="914400" lvl="1" indent="-457200"/>
            <a:r>
              <a:rPr lang="cs-CZ" dirty="0" smtClean="0"/>
              <a:t>pro různé typy baterek (běžné, gelové, ...)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540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Zát&amp;ecaron;&amp;zcaron;ový tester autobaterií FY 6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90160"/>
            <a:ext cx="3049252" cy="408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nabití akumulátoru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4771256" cy="387526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z</a:t>
            </a:r>
            <a:r>
              <a:rPr lang="cs-CZ" dirty="0" smtClean="0"/>
              <a:t>átěžový voltmetr</a:t>
            </a:r>
          </a:p>
          <a:p>
            <a:pPr lvl="1"/>
            <a:r>
              <a:rPr lang="cs-CZ" dirty="0" smtClean="0"/>
              <a:t>současně odebírá proud (zatěžuje) a měří napětí</a:t>
            </a:r>
          </a:p>
          <a:p>
            <a:pPr lvl="1"/>
            <a:endParaRPr lang="cs-CZ" dirty="0"/>
          </a:p>
          <a:p>
            <a:pPr marL="571500" indent="-514350">
              <a:buFont typeface="+mj-lt"/>
              <a:buAutoNum type="arabicPeriod"/>
            </a:pPr>
            <a:r>
              <a:rPr lang="cs-CZ" dirty="0" smtClean="0"/>
              <a:t>hustoměr</a:t>
            </a:r>
          </a:p>
          <a:p>
            <a:pPr lvl="1"/>
            <a:r>
              <a:rPr lang="cs-CZ" dirty="0" smtClean="0"/>
              <a:t>uvnitř je plovák se stupnicí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63299">
            <a:off x="5458880" y="1075868"/>
            <a:ext cx="5756123" cy="383741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16016" y="637615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zátěžový voltmetr   Obr. 2 hustoměr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63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Kontrola nabití akumulátoru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018854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refraktometr</a:t>
            </a:r>
          </a:p>
          <a:p>
            <a:pPr lvl="1"/>
            <a:r>
              <a:rPr lang="cs-CZ" dirty="0"/>
              <a:t>měří hustotu elektrolytu, chladící kapaliny a nemrznoucí kapaliny ostřikovačů</a:t>
            </a:r>
          </a:p>
          <a:p>
            <a:pPr lvl="1"/>
            <a:endParaRPr lang="cs-CZ" dirty="0"/>
          </a:p>
        </p:txBody>
      </p:sp>
      <p:pic>
        <p:nvPicPr>
          <p:cNvPr id="4" name="Picture 2" descr="Ru&amp;ccaron;ní refraktometr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4735489" cy="335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87" y="3068960"/>
            <a:ext cx="3644057" cy="36440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91880" y="6423265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stupnice   Obr. 4 refraktometr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83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Kontrola nabití akumulátoru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907160" cy="4525963"/>
          </a:xfrm>
        </p:spPr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magické oko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kuličkový hustoměr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pro orientační kontrolu baterky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pouze na jednom článku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100" y="1556792"/>
            <a:ext cx="4320000" cy="2187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100" y="4005064"/>
            <a:ext cx="4320000" cy="2123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6453336"/>
            <a:ext cx="442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5, 6 magické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817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je správný nabíjecí proud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je postup nabíjení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poznáme, že je baterka nabitá?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typy / parametry nabíječek akumulátorů?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Jakými přístroji lze zkontrolovat nabití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měří zátěžovým voltmetrem?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měří refraktometrem?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1677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/>
              <a:t>Testery</a:t>
            </a:r>
            <a:r>
              <a:rPr lang="cs-CZ" sz="1600" dirty="0"/>
              <a:t> [online]. [cit. </a:t>
            </a:r>
            <a:r>
              <a:rPr lang="cs-CZ" sz="1600" dirty="0" smtClean="0"/>
              <a:t>1.11.2012]. </a:t>
            </a:r>
            <a:r>
              <a:rPr lang="cs-CZ" sz="1600" dirty="0"/>
              <a:t>Dostupný na WWW: http://www.naradi-vzduch.cz/fotky17239/fotos/_</a:t>
            </a:r>
            <a:r>
              <a:rPr lang="cs-CZ" sz="1600" dirty="0" smtClean="0"/>
              <a:t>vyr_76943910.jpg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hustoměr - tvorba autora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Refraktometr</a:t>
            </a:r>
            <a:r>
              <a:rPr lang="cs-CZ" sz="1600" dirty="0"/>
              <a:t> [online]. [cit. </a:t>
            </a:r>
            <a:r>
              <a:rPr lang="cs-CZ" sz="1600" dirty="0" smtClean="0"/>
              <a:t>1.11.2012]. </a:t>
            </a:r>
            <a:r>
              <a:rPr lang="cs-CZ" sz="1600" dirty="0"/>
              <a:t>Dostupný na WWW: http://prokap.cz/image/data/refrak%204v1%20....</a:t>
            </a:r>
            <a:r>
              <a:rPr lang="cs-CZ" sz="1600" dirty="0" err="1"/>
              <a:t>gif</a:t>
            </a:r>
            <a:r>
              <a:rPr lang="cs-CZ" sz="1600" dirty="0"/>
              <a:t> 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/>
              <a:t>Refraktometry</a:t>
            </a:r>
            <a:r>
              <a:rPr lang="cs-CZ" sz="1600" dirty="0"/>
              <a:t> [online]. [cit. </a:t>
            </a:r>
            <a:r>
              <a:rPr lang="cs-CZ" sz="1600" dirty="0" smtClean="0"/>
              <a:t>1.11.2012]. </a:t>
            </a:r>
            <a:r>
              <a:rPr lang="cs-CZ" sz="1600" dirty="0"/>
              <a:t>Dostupný na WWW: http://www.kaposervis.cz/batimg/refraktometr_popis.jpg 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MARCONI. </a:t>
            </a:r>
            <a:r>
              <a:rPr lang="cs-CZ" sz="1600" i="1" dirty="0"/>
              <a:t>Akumulátory</a:t>
            </a:r>
            <a:r>
              <a:rPr lang="cs-CZ" sz="1600" dirty="0"/>
              <a:t>: </a:t>
            </a:r>
            <a:r>
              <a:rPr lang="cs-CZ" sz="1600" dirty="0" err="1"/>
              <a:t>jednokuličkový</a:t>
            </a:r>
            <a:r>
              <a:rPr lang="cs-CZ" sz="1600" dirty="0"/>
              <a:t> hustoměr [online]. [cit. </a:t>
            </a:r>
            <a:r>
              <a:rPr lang="cs-CZ" sz="1600" dirty="0" smtClean="0"/>
              <a:t>1.11.2012]. </a:t>
            </a:r>
            <a:r>
              <a:rPr lang="cs-CZ" sz="1600" dirty="0"/>
              <a:t>Dostupný na WWW: http://www.cezeta487.ic.cz/Documents/akumulatory.pdf 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MARCONI. </a:t>
            </a:r>
            <a:r>
              <a:rPr lang="cs-CZ" sz="1600" i="1" dirty="0"/>
              <a:t>Akumulátory</a:t>
            </a:r>
            <a:r>
              <a:rPr lang="cs-CZ" sz="1600" dirty="0"/>
              <a:t>: </a:t>
            </a:r>
            <a:r>
              <a:rPr lang="cs-CZ" sz="1600" dirty="0" err="1" smtClean="0"/>
              <a:t>dvoukuličkový</a:t>
            </a:r>
            <a:r>
              <a:rPr lang="cs-CZ" sz="1600" dirty="0" smtClean="0"/>
              <a:t> </a:t>
            </a:r>
            <a:r>
              <a:rPr lang="cs-CZ" sz="1600" dirty="0"/>
              <a:t>hustoměr [online]. [cit. </a:t>
            </a:r>
            <a:r>
              <a:rPr lang="cs-CZ" sz="1600" dirty="0" smtClean="0"/>
              <a:t>1.11.2012]. </a:t>
            </a:r>
            <a:r>
              <a:rPr lang="cs-CZ" sz="1600" dirty="0"/>
              <a:t>Dostupný na WWW: http://www.cezeta487.ic.cz/Documents/akumulatory.pdf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828</TotalTime>
  <Words>527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Cesta</vt:lpstr>
      <vt:lpstr>1_Cesta</vt:lpstr>
      <vt:lpstr>Equation</vt:lpstr>
      <vt:lpstr>Prezentace aplikace PowerPoint</vt:lpstr>
      <vt:lpstr>ANOTACE</vt:lpstr>
      <vt:lpstr>Nabíjení olověných akumulátorů</vt:lpstr>
      <vt:lpstr>Nabíjení olověných akumulátorů</vt:lpstr>
      <vt:lpstr>Nabíjení olověných akumulátorů</vt:lpstr>
      <vt:lpstr>Kontrola nabití akumulátoru</vt:lpstr>
      <vt:lpstr>Kontrola nabití akumulátoru</vt:lpstr>
      <vt:lpstr>Kontrola nabití akumulátoru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45</cp:revision>
  <dcterms:created xsi:type="dcterms:W3CDTF">2013-03-31T09:50:13Z</dcterms:created>
  <dcterms:modified xsi:type="dcterms:W3CDTF">2013-04-29T02:08:13Z</dcterms:modified>
</cp:coreProperties>
</file>