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1"/>
  </p:notesMasterIdLst>
  <p:sldIdLst>
    <p:sldId id="258" r:id="rId3"/>
    <p:sldId id="259" r:id="rId4"/>
    <p:sldId id="266" r:id="rId5"/>
    <p:sldId id="267" r:id="rId6"/>
    <p:sldId id="268" r:id="rId7"/>
    <p:sldId id="269" r:id="rId8"/>
    <p:sldId id="27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9115038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Regulace klepání motoru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regulaci klepání motoru prostřednictvím zapalování.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Regulace klepání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5576" y="1556792"/>
            <a:ext cx="8136904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KLEPÁNÍ MOTORU</a:t>
            </a:r>
          </a:p>
          <a:p>
            <a:pPr>
              <a:buNone/>
            </a:pPr>
            <a:r>
              <a:rPr lang="cs-CZ" sz="2400" b="1" dirty="0" smtClean="0"/>
              <a:t>způsobuje jej: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nekontrolovatelné prudké hoření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extrémní nárůst tlaků ve spalovacím prostoru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detonace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je častější u motorů s vyšším kompresním poměrem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závisí na kvalitě paliva, stavu motoru a podmínkách okolí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zjistí se pomocí snímače klepání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odstraní se </a:t>
            </a:r>
            <a:r>
              <a:rPr lang="cs-CZ" sz="2400" dirty="0"/>
              <a:t>z</a:t>
            </a:r>
            <a:r>
              <a:rPr lang="cs-CZ" sz="2400" dirty="0" smtClean="0"/>
              <a:t>menšením předstihu, u přeplňovaných motorů snížením plnícího tlaku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Regulace klepání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412776"/>
            <a:ext cx="8496944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SNÍMAČ KLEPÁNÍ</a:t>
            </a:r>
          </a:p>
          <a:p>
            <a:pPr>
              <a:buNone/>
            </a:pPr>
            <a:r>
              <a:rPr lang="cs-CZ" sz="2400" b="1" dirty="0" smtClean="0"/>
              <a:t>Princip: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piezoelektrický jev -  schopnost krystalu generovat elektrické napětí při jeho deformování</a:t>
            </a:r>
          </a:p>
          <a:p>
            <a:pPr>
              <a:buNone/>
            </a:pPr>
            <a:endParaRPr lang="cs-CZ" sz="800" b="1" dirty="0" smtClean="0"/>
          </a:p>
          <a:p>
            <a:pPr>
              <a:buNone/>
            </a:pPr>
            <a:r>
              <a:rPr lang="cs-CZ" sz="2400" b="1" dirty="0" smtClean="0"/>
              <a:t>Umístění: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na bloku motoru mezi 2. a 3. válcem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2400" b="1" dirty="0" smtClean="0"/>
              <a:t>Funkce: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vibrace motoru převádí na elektrické napětí a to předává řídící jednotky</a:t>
            </a:r>
          </a:p>
        </p:txBody>
      </p:sp>
    </p:spTree>
    <p:extLst>
      <p:ext uri="{BB962C8B-B14F-4D97-AF65-F5344CB8AC3E}">
        <p14:creationId xmlns:p14="http://schemas.microsoft.com/office/powerpoint/2010/main" val="58563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Regulace klepání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004048" y="1412776"/>
            <a:ext cx="3888432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A – bez klepání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průběh tlaku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signál snímače klepání</a:t>
            </a:r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>
              <a:buNone/>
            </a:pPr>
            <a:r>
              <a:rPr lang="cs-CZ" sz="2400" b="1" dirty="0" smtClean="0"/>
              <a:t>B </a:t>
            </a:r>
            <a:r>
              <a:rPr lang="cs-CZ" sz="2400" b="1" dirty="0"/>
              <a:t>– </a:t>
            </a:r>
            <a:r>
              <a:rPr lang="cs-CZ" sz="2400" b="1" dirty="0" smtClean="0"/>
              <a:t>s klepáním</a:t>
            </a: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průběh tlaku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signál snímače klepání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6100878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16832"/>
            <a:ext cx="2899611" cy="3910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92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Regulace klepání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12776"/>
            <a:ext cx="8424936" cy="34563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Další význam snímače klepání: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řídící jednotka rozpozná vynechání zapalování včetně čísla válce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pomáhá při diagnostice závad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Zásada: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při montáži musí být dodržen utahovací moment daný výrobcem!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6100878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38997">
            <a:off x="3623480" y="3879976"/>
            <a:ext cx="3352381" cy="297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08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Čím je způsobeno klepání motoru?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je to detonace?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Na jakém principu pracuje snímač klepání?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Kde je umístěn </a:t>
            </a:r>
            <a:r>
              <a:rPr lang="cs-CZ" sz="2400" dirty="0"/>
              <a:t>snímač </a:t>
            </a:r>
            <a:r>
              <a:rPr lang="cs-CZ" sz="2400" dirty="0" smtClean="0"/>
              <a:t>klepání?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udělá řídící jednotka při detekci klepání?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je další využití snímače klepání?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Jakou zásadu musíme dodržet při </a:t>
            </a:r>
            <a:r>
              <a:rPr lang="cs-CZ" sz="2400" smtClean="0"/>
              <a:t>montáži snímače klepání?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2762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Harwes.com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www.harwes.com/techweb/sci_soubory/image037.jpg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BMW </a:t>
            </a:r>
            <a:r>
              <a:rPr lang="cs-CZ" sz="1600" i="1" dirty="0" err="1"/>
              <a:t>Knock</a:t>
            </a:r>
            <a:r>
              <a:rPr lang="cs-CZ" sz="1600" i="1" dirty="0"/>
              <a:t> sensor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www.autohausaz.com/secure/PartImages/0261231195.jpg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2674</TotalTime>
  <Words>432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Regulace klepání</vt:lpstr>
      <vt:lpstr>Regulace klepání</vt:lpstr>
      <vt:lpstr>Regulace klepání</vt:lpstr>
      <vt:lpstr>Regulace klepání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179</cp:revision>
  <dcterms:created xsi:type="dcterms:W3CDTF">2013-03-31T09:50:13Z</dcterms:created>
  <dcterms:modified xsi:type="dcterms:W3CDTF">2013-06-25T11:01:52Z</dcterms:modified>
</cp:coreProperties>
</file>