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63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2015208" y="260648"/>
            <a:ext cx="7128792" cy="6048672"/>
            <a:chOff x="1763688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4429000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Číslo a početní operace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Posloupnost čísel do 5</a:t>
              </a: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63688" y="36090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Březen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763688" y="416708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1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slouží k procvičení a upevnění pojmů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„hned před, hned za, mezi“ v číselné řadě 1-5. 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žáci používají pomůcku papírové číslice. Lze modifikovat s pomůckou počet prvků.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1187624" y="2492896"/>
            <a:ext cx="6624736" cy="144016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1"/>
          <p:cNvSpPr>
            <a:spLocks noGrp="1"/>
          </p:cNvSpPr>
          <p:nvPr/>
        </p:nvSpPr>
        <p:spPr>
          <a:xfrm>
            <a:off x="683568" y="2636912"/>
            <a:ext cx="7772400" cy="1045811"/>
          </a:xfrm>
          <a:prstGeom prst="rect">
            <a:avLst/>
          </a:prstGeom>
          <a:noFill/>
        </p:spPr>
        <p:txBody>
          <a:bodyPr anchor="t" anchorCtr="0"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sz="4400">
                <a:solidFill>
                  <a:schemeClr val="tx2">
                    <a:shade val="80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lang="en-US" sz="6200" b="1" kern="1200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ea typeface="+mj-lt"/>
                <a:cs typeface="+mj-lt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9pPr>
          </a:lstStyle>
          <a:p>
            <a:pPr eaLnBrk="1" hangingPunct="1">
              <a:defRPr/>
            </a:pPr>
            <a:r>
              <a:rPr lang="cs-CZ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ČÍSELNÁ ŘADA 1-5</a:t>
            </a:r>
            <a:endParaRPr lang="cs-CZ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Podnadpis 2"/>
          <p:cNvSpPr>
            <a:spLocks noGrp="1"/>
          </p:cNvSpPr>
          <p:nvPr/>
        </p:nvSpPr>
        <p:spPr bwMode="auto">
          <a:xfrm>
            <a:off x="419100" y="677069"/>
            <a:ext cx="83058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dirty="0" smtClean="0"/>
              <a:t>VY_42_INOVACE_01_ČÍSELNÁ ŘADA 0 - 5</a:t>
            </a:r>
            <a:endParaRPr lang="cs-CZ" sz="20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01800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107504" y="1988840"/>
            <a:ext cx="8856984" cy="32403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2492896"/>
            <a:ext cx="1944216" cy="2232248"/>
          </a:xfrm>
        </p:spPr>
        <p:txBody>
          <a:bodyPr>
            <a:noAutofit/>
          </a:bodyPr>
          <a:lstStyle/>
          <a:p>
            <a:r>
              <a:rPr lang="cs-CZ" sz="16600" dirty="0" smtClean="0"/>
              <a:t>1</a:t>
            </a:r>
            <a:endParaRPr lang="cs-CZ" sz="166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843808" y="2132856"/>
            <a:ext cx="2880320" cy="30243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6600" noProof="0" dirty="0" smtClean="0">
                <a:latin typeface="+mj-lt"/>
                <a:ea typeface="+mj-ea"/>
                <a:cs typeface="+mj-cs"/>
              </a:rPr>
              <a:t>3</a:t>
            </a:r>
            <a:endParaRPr kumimoji="0" lang="cs-CZ" sz="16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732240" y="2132856"/>
            <a:ext cx="2232248" cy="30243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6600" dirty="0" smtClean="0">
                <a:latin typeface="+mj-lt"/>
                <a:ea typeface="+mj-ea"/>
                <a:cs typeface="+mj-cs"/>
              </a:rPr>
              <a:t>5</a:t>
            </a:r>
            <a:endParaRPr kumimoji="0" lang="cs-CZ" sz="16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8" name="Picture 4" descr="C:\Users\Josef\AppData\Local\Microsoft\Windows\Temporary Internet Files\Content.IE5\1YFGTOO4\MC90043483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2564904"/>
            <a:ext cx="2376264" cy="2376264"/>
          </a:xfrm>
          <a:prstGeom prst="rect">
            <a:avLst/>
          </a:prstGeom>
          <a:noFill/>
        </p:spPr>
      </p:pic>
      <p:pic>
        <p:nvPicPr>
          <p:cNvPr id="1029" name="Picture 5" descr="C:\Users\Josef\AppData\Local\Microsoft\Windows\Temporary Internet Files\Content.IE5\QXFHG75J\MC9002461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2348880"/>
            <a:ext cx="1584176" cy="2326474"/>
          </a:xfrm>
          <a:prstGeom prst="rect">
            <a:avLst/>
          </a:prstGeom>
          <a:noFill/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1547664" y="2492896"/>
            <a:ext cx="2223864" cy="25118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6600" dirty="0" smtClean="0">
                <a:latin typeface="+mj-lt"/>
                <a:ea typeface="+mj-ea"/>
                <a:cs typeface="+mj-cs"/>
              </a:rPr>
              <a:t>2</a:t>
            </a:r>
            <a:endParaRPr kumimoji="0" lang="cs-CZ" sz="16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5004048" y="2492896"/>
            <a:ext cx="2223864" cy="25118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6600" dirty="0" smtClean="0">
                <a:latin typeface="+mj-lt"/>
                <a:ea typeface="+mj-ea"/>
                <a:cs typeface="+mj-cs"/>
              </a:rPr>
              <a:t>4</a:t>
            </a:r>
            <a:endParaRPr kumimoji="0" lang="cs-CZ" sz="16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allAtOnce"/>
      <p:bldP spid="5" grpId="0" build="allAtOnce"/>
      <p:bldP spid="11" grpId="0" build="allAtOnce"/>
      <p:bldP spid="12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1988840"/>
            <a:ext cx="8856984" cy="32403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79512" y="2492896"/>
            <a:ext cx="1944216" cy="22322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</a:t>
            </a:r>
            <a:endParaRPr kumimoji="0" lang="cs-CZ" sz="16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2843808" y="2132856"/>
            <a:ext cx="2880320" cy="30243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6600" noProof="0" dirty="0" smtClean="0">
                <a:latin typeface="+mj-lt"/>
                <a:ea typeface="+mj-ea"/>
                <a:cs typeface="+mj-cs"/>
              </a:rPr>
              <a:t>3</a:t>
            </a:r>
            <a:endParaRPr kumimoji="0" lang="cs-CZ" sz="16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6732240" y="2132856"/>
            <a:ext cx="2232248" cy="30243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6600" dirty="0" smtClean="0">
                <a:latin typeface="+mj-lt"/>
                <a:ea typeface="+mj-ea"/>
                <a:cs typeface="+mj-cs"/>
              </a:rPr>
              <a:t>5</a:t>
            </a:r>
            <a:endParaRPr kumimoji="0" lang="cs-CZ" sz="16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8" name="Picture 4" descr="C:\Users\Josef\AppData\Local\Microsoft\Windows\Temporary Internet Files\Content.IE5\1YFGTOO4\MC90043483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2492896"/>
            <a:ext cx="2376264" cy="2376264"/>
          </a:xfrm>
          <a:prstGeom prst="rect">
            <a:avLst/>
          </a:prstGeom>
          <a:noFill/>
        </p:spPr>
      </p:pic>
      <p:pic>
        <p:nvPicPr>
          <p:cNvPr id="9" name="Picture 5" descr="C:\Users\Josef\AppData\Local\Microsoft\Windows\Temporary Internet Files\Content.IE5\QXFHG75J\MC9002461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348880"/>
            <a:ext cx="1584176" cy="2326474"/>
          </a:xfrm>
          <a:prstGeom prst="rect">
            <a:avLst/>
          </a:prstGeom>
          <a:noFill/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1547664" y="2492896"/>
            <a:ext cx="2223864" cy="25118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6600" dirty="0" smtClean="0">
                <a:latin typeface="+mj-lt"/>
                <a:ea typeface="+mj-ea"/>
                <a:cs typeface="+mj-cs"/>
              </a:rPr>
              <a:t>2</a:t>
            </a:r>
            <a:endParaRPr kumimoji="0" lang="cs-CZ" sz="16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004048" y="2492896"/>
            <a:ext cx="2223864" cy="25118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6600" dirty="0" smtClean="0">
                <a:latin typeface="+mj-lt"/>
                <a:ea typeface="+mj-ea"/>
                <a:cs typeface="+mj-cs"/>
              </a:rPr>
              <a:t>4</a:t>
            </a:r>
            <a:endParaRPr kumimoji="0" lang="cs-CZ" sz="16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allAtOnce"/>
      <p:bldP spid="7" grpId="0" build="allAtOnce"/>
      <p:bldP spid="10" grpId="0" build="allAtOnce"/>
      <p:bldP spid="11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1988840"/>
            <a:ext cx="8856984" cy="32403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79512" y="2492896"/>
            <a:ext cx="1944216" cy="22322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</a:t>
            </a:r>
            <a:endParaRPr kumimoji="0" lang="cs-CZ" sz="16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2843808" y="2132856"/>
            <a:ext cx="2880320" cy="30243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6600" noProof="0" dirty="0" smtClean="0">
                <a:latin typeface="+mj-lt"/>
                <a:ea typeface="+mj-ea"/>
                <a:cs typeface="+mj-cs"/>
              </a:rPr>
              <a:t>3</a:t>
            </a:r>
            <a:endParaRPr kumimoji="0" lang="cs-CZ" sz="16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6732240" y="2132856"/>
            <a:ext cx="2232248" cy="30243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6600" dirty="0" smtClean="0">
                <a:latin typeface="+mj-lt"/>
                <a:ea typeface="+mj-ea"/>
                <a:cs typeface="+mj-cs"/>
              </a:rPr>
              <a:t>5</a:t>
            </a:r>
            <a:endParaRPr kumimoji="0" lang="cs-CZ" sz="16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8" name="Picture 4" descr="C:\Users\Josef\AppData\Local\Microsoft\Windows\Temporary Internet Files\Content.IE5\1YFGTOO4\MC90043483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2492896"/>
            <a:ext cx="2376264" cy="2376264"/>
          </a:xfrm>
          <a:prstGeom prst="rect">
            <a:avLst/>
          </a:prstGeom>
          <a:noFill/>
        </p:spPr>
      </p:pic>
      <p:pic>
        <p:nvPicPr>
          <p:cNvPr id="9" name="Picture 5" descr="C:\Users\Josef\AppData\Local\Microsoft\Windows\Temporary Internet Files\Content.IE5\QXFHG75J\MC9002461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2276872"/>
            <a:ext cx="1584176" cy="2326474"/>
          </a:xfrm>
          <a:prstGeom prst="rect">
            <a:avLst/>
          </a:prstGeom>
          <a:noFill/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1547664" y="2492896"/>
            <a:ext cx="2223864" cy="25118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6600" dirty="0" smtClean="0">
                <a:latin typeface="+mj-lt"/>
                <a:ea typeface="+mj-ea"/>
                <a:cs typeface="+mj-cs"/>
              </a:rPr>
              <a:t>2</a:t>
            </a:r>
            <a:endParaRPr kumimoji="0" lang="cs-CZ" sz="16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004048" y="2492896"/>
            <a:ext cx="2223864" cy="25118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6600" dirty="0" smtClean="0">
                <a:latin typeface="+mj-lt"/>
                <a:ea typeface="+mj-ea"/>
                <a:cs typeface="+mj-cs"/>
              </a:rPr>
              <a:t>4</a:t>
            </a:r>
            <a:endParaRPr kumimoji="0" lang="cs-CZ" sz="16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allAtOnce"/>
      <p:bldP spid="7" grpId="0" build="allAtOnce"/>
      <p:bldP spid="10" grpId="0" build="allAtOnce"/>
      <p:bldP spid="11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1988840"/>
            <a:ext cx="8856984" cy="32403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79512" y="2492896"/>
            <a:ext cx="1944216" cy="22322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</a:t>
            </a:r>
            <a:endParaRPr kumimoji="0" lang="cs-CZ" sz="16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2843808" y="2132856"/>
            <a:ext cx="2880320" cy="30243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6600" noProof="0" dirty="0" smtClean="0">
                <a:latin typeface="+mj-lt"/>
                <a:ea typeface="+mj-ea"/>
                <a:cs typeface="+mj-cs"/>
              </a:rPr>
              <a:t>3</a:t>
            </a:r>
            <a:endParaRPr kumimoji="0" lang="cs-CZ" sz="16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6732240" y="2132856"/>
            <a:ext cx="2232248" cy="30243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6600" dirty="0" smtClean="0">
                <a:latin typeface="+mj-lt"/>
                <a:ea typeface="+mj-ea"/>
                <a:cs typeface="+mj-cs"/>
              </a:rPr>
              <a:t>5</a:t>
            </a:r>
            <a:endParaRPr kumimoji="0" lang="cs-CZ" sz="16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8" name="Picture 4" descr="C:\Users\Josef\AppData\Local\Microsoft\Windows\Temporary Internet Files\Content.IE5\1YFGTOO4\MC90043483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2492896"/>
            <a:ext cx="2376264" cy="2376264"/>
          </a:xfrm>
          <a:prstGeom prst="rect">
            <a:avLst/>
          </a:prstGeom>
          <a:noFill/>
        </p:spPr>
      </p:pic>
      <p:pic>
        <p:nvPicPr>
          <p:cNvPr id="9" name="Picture 5" descr="C:\Users\Josef\AppData\Local\Microsoft\Windows\Temporary Internet Files\Content.IE5\QXFHG75J\MC9002461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2276872"/>
            <a:ext cx="1584176" cy="2326474"/>
          </a:xfrm>
          <a:prstGeom prst="rect">
            <a:avLst/>
          </a:prstGeom>
          <a:noFill/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1547664" y="2492896"/>
            <a:ext cx="2223864" cy="25118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6600" dirty="0" smtClean="0">
                <a:latin typeface="+mj-lt"/>
                <a:ea typeface="+mj-ea"/>
                <a:cs typeface="+mj-cs"/>
              </a:rPr>
              <a:t>2</a:t>
            </a:r>
            <a:endParaRPr kumimoji="0" lang="cs-CZ" sz="16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004048" y="2492896"/>
            <a:ext cx="2223864" cy="25118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6600" dirty="0" smtClean="0">
                <a:latin typeface="+mj-lt"/>
                <a:ea typeface="+mj-ea"/>
                <a:cs typeface="+mj-cs"/>
              </a:rPr>
              <a:t>4</a:t>
            </a:r>
            <a:endParaRPr kumimoji="0" lang="cs-CZ" sz="16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052" name="Picture 4" descr="C:\Users\Josef\AppData\Local\Microsoft\Windows\Temporary Internet Files\Content.IE5\1BC6UO1R\MC90043691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2636912"/>
            <a:ext cx="2016224" cy="20162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8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allAtOnce"/>
      <p:bldP spid="7" grpId="0" build="allAtOnce"/>
      <p:bldP spid="10" grpId="0" build="allAtOnce"/>
      <p:bldP spid="11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1988840"/>
            <a:ext cx="8856984" cy="32403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79512" y="2492896"/>
            <a:ext cx="1944216" cy="22322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</a:t>
            </a:r>
            <a:endParaRPr kumimoji="0" lang="cs-CZ" sz="16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2843808" y="2132856"/>
            <a:ext cx="2880320" cy="30243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6600" noProof="0" dirty="0" smtClean="0">
                <a:latin typeface="+mj-lt"/>
                <a:ea typeface="+mj-ea"/>
                <a:cs typeface="+mj-cs"/>
              </a:rPr>
              <a:t>3</a:t>
            </a:r>
            <a:endParaRPr kumimoji="0" lang="cs-CZ" sz="16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6732240" y="2132856"/>
            <a:ext cx="2232248" cy="30243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6600" dirty="0" smtClean="0">
                <a:latin typeface="+mj-lt"/>
                <a:ea typeface="+mj-ea"/>
                <a:cs typeface="+mj-cs"/>
              </a:rPr>
              <a:t>5</a:t>
            </a:r>
            <a:endParaRPr kumimoji="0" lang="cs-CZ" sz="16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8" name="Picture 4" descr="C:\Users\Josef\AppData\Local\Microsoft\Windows\Temporary Internet Files\Content.IE5\1YFGTOO4\MC90043483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2492896"/>
            <a:ext cx="2376264" cy="2376264"/>
          </a:xfrm>
          <a:prstGeom prst="rect">
            <a:avLst/>
          </a:prstGeom>
          <a:noFill/>
        </p:spPr>
      </p:pic>
      <p:pic>
        <p:nvPicPr>
          <p:cNvPr id="9" name="Picture 5" descr="C:\Users\Josef\AppData\Local\Microsoft\Windows\Temporary Internet Files\Content.IE5\QXFHG75J\MC9002461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2276872"/>
            <a:ext cx="1584176" cy="2326474"/>
          </a:xfrm>
          <a:prstGeom prst="rect">
            <a:avLst/>
          </a:prstGeom>
          <a:noFill/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1547664" y="2492896"/>
            <a:ext cx="2223864" cy="25118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6600" dirty="0" smtClean="0">
                <a:latin typeface="+mj-lt"/>
                <a:ea typeface="+mj-ea"/>
                <a:cs typeface="+mj-cs"/>
              </a:rPr>
              <a:t>2</a:t>
            </a:r>
            <a:endParaRPr kumimoji="0" lang="cs-CZ" sz="16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004048" y="2492896"/>
            <a:ext cx="2223864" cy="25118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6600" dirty="0" smtClean="0">
                <a:latin typeface="+mj-lt"/>
                <a:ea typeface="+mj-ea"/>
                <a:cs typeface="+mj-cs"/>
              </a:rPr>
              <a:t>4</a:t>
            </a:r>
            <a:endParaRPr kumimoji="0" lang="cs-CZ" sz="16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2" name="Picture 4" descr="C:\Users\Josef\AppData\Local\Microsoft\Windows\Temporary Internet Files\Content.IE5\1BC6UO1R\MC90043691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2636912"/>
            <a:ext cx="2016224" cy="20162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allAtOnce"/>
      <p:bldP spid="7" grpId="0" build="allAtOnce"/>
      <p:bldP spid="10" grpId="0" build="allAtOnce"/>
      <p:bldP spid="11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1988840"/>
            <a:ext cx="8856984" cy="32403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79512" y="2492896"/>
            <a:ext cx="1944216" cy="22322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</a:t>
            </a:r>
            <a:endParaRPr kumimoji="0" lang="cs-CZ" sz="16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2843808" y="2132856"/>
            <a:ext cx="2880320" cy="30243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6600" noProof="0" dirty="0" smtClean="0">
                <a:latin typeface="+mj-lt"/>
                <a:ea typeface="+mj-ea"/>
                <a:cs typeface="+mj-cs"/>
              </a:rPr>
              <a:t>3</a:t>
            </a:r>
            <a:endParaRPr kumimoji="0" lang="cs-CZ" sz="16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6732240" y="2132856"/>
            <a:ext cx="2232248" cy="30243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6600" dirty="0" smtClean="0">
                <a:latin typeface="+mj-lt"/>
                <a:ea typeface="+mj-ea"/>
                <a:cs typeface="+mj-cs"/>
              </a:rPr>
              <a:t>5</a:t>
            </a:r>
            <a:endParaRPr kumimoji="0" lang="cs-CZ" sz="16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8" name="Picture 4" descr="C:\Users\Josef\AppData\Local\Microsoft\Windows\Temporary Internet Files\Content.IE5\1YFGTOO4\MC90043483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2492896"/>
            <a:ext cx="2376264" cy="2376264"/>
          </a:xfrm>
          <a:prstGeom prst="rect">
            <a:avLst/>
          </a:prstGeom>
          <a:noFill/>
        </p:spPr>
      </p:pic>
      <p:pic>
        <p:nvPicPr>
          <p:cNvPr id="9" name="Picture 5" descr="C:\Users\Josef\AppData\Local\Microsoft\Windows\Temporary Internet Files\Content.IE5\QXFHG75J\MC9002461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2276872"/>
            <a:ext cx="1584176" cy="2326474"/>
          </a:xfrm>
          <a:prstGeom prst="rect">
            <a:avLst/>
          </a:prstGeom>
          <a:noFill/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1547664" y="2492896"/>
            <a:ext cx="2223864" cy="25118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6600" dirty="0" smtClean="0">
                <a:latin typeface="+mj-lt"/>
                <a:ea typeface="+mj-ea"/>
                <a:cs typeface="+mj-cs"/>
              </a:rPr>
              <a:t>2</a:t>
            </a:r>
            <a:endParaRPr kumimoji="0" lang="cs-CZ" sz="16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004048" y="2492896"/>
            <a:ext cx="2223864" cy="25118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6600" dirty="0" smtClean="0">
                <a:latin typeface="+mj-lt"/>
                <a:ea typeface="+mj-ea"/>
                <a:cs typeface="+mj-cs"/>
              </a:rPr>
              <a:t>4</a:t>
            </a:r>
            <a:endParaRPr kumimoji="0" lang="cs-CZ" sz="16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2" name="Picture 4" descr="C:\Users\Josef\AppData\Local\Microsoft\Windows\Temporary Internet Files\Content.IE5\1BC6UO1R\MC90043691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2636912"/>
            <a:ext cx="2016224" cy="20162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allAtOnce"/>
      <p:bldP spid="7" grpId="0" build="allAtOnce"/>
      <p:bldP spid="10" grpId="0" build="allAtOnce"/>
      <p:bldP spid="11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Microsoft </a:t>
            </a:r>
            <a:r>
              <a:rPr lang="cs-CZ" sz="2000" dirty="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- </a:t>
            </a:r>
            <a:r>
              <a:rPr lang="cs-CZ" sz="2000" dirty="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  <a:hlinkClick r:id="rId2"/>
              </a:rPr>
              <a:t>http://office.</a:t>
            </a:r>
            <a:r>
              <a:rPr lang="cs-CZ" sz="2000" dirty="0" err="1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  <a:hlinkClick r:id="rId2"/>
              </a:rPr>
              <a:t>microsoft.com</a:t>
            </a:r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132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1</vt:lpstr>
      <vt:lpstr>Snímek 4</vt:lpstr>
      <vt:lpstr>Snímek 5</vt:lpstr>
      <vt:lpstr>Snímek 6</vt:lpstr>
      <vt:lpstr>Snímek 7</vt:lpstr>
      <vt:lpstr>Snímek 8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</dc:title>
  <dc:creator>Pepa</dc:creator>
  <cp:lastModifiedBy>Hanka</cp:lastModifiedBy>
  <cp:revision>14</cp:revision>
  <dcterms:created xsi:type="dcterms:W3CDTF">2011-03-16T20:05:03Z</dcterms:created>
  <dcterms:modified xsi:type="dcterms:W3CDTF">2011-12-31T16:37:03Z</dcterms:modified>
</cp:coreProperties>
</file>