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75" r:id="rId3"/>
    <p:sldId id="25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0/06/Ladybird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4/Eyed_Click_Beetle_Alaus_oculatus_056428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1/Melolontha_melolontha_MHN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7/Rosalia-alpina-in-Neuffen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9/Lucanus_cervu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c/c6/Geotrupidae_-_Anoplotrupes_stercorosus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2/21/Colorado_potato_beetl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1/12/Ips.typographus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lorado_potato_beetle.jpg" TargetMode="External"/><Relationship Id="rId3" Type="http://schemas.openxmlformats.org/officeDocument/2006/relationships/hyperlink" Target="http://cs.wikipedia.org/wiki/Soubor:Eyed_Click_Beetle_Alaus_oculatus_056428.jpg" TargetMode="External"/><Relationship Id="rId7" Type="http://schemas.openxmlformats.org/officeDocument/2006/relationships/hyperlink" Target="http://cs.wikipedia.org/wiki/Soubor:Geotrupidae_-_Anoplotrupes_stercorosus.JPG" TargetMode="External"/><Relationship Id="rId2" Type="http://schemas.openxmlformats.org/officeDocument/2006/relationships/hyperlink" Target="http://cs.wikipedia.org/wiki/Soubor:Ladybir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Lucanus_cervus.jpg" TargetMode="External"/><Relationship Id="rId5" Type="http://schemas.openxmlformats.org/officeDocument/2006/relationships/hyperlink" Target="http://cs.wikipedia.org/wiki/Soubor:Rosalia-alpina-in-Neuffen.jpg" TargetMode="External"/><Relationship Id="rId4" Type="http://schemas.openxmlformats.org/officeDocument/2006/relationships/hyperlink" Target="http://cs.wikipedia.org/wiki/Soubor:Melolontha_melolontha_MHNT.jpg" TargetMode="External"/><Relationship Id="rId9" Type="http://schemas.openxmlformats.org/officeDocument/2006/relationships/hyperlink" Target="http://cs.wikipedia.org/wiki/Soubor:Ips.typograph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VY_52_INOVACE_17_ </a:t>
            </a:r>
            <a:r>
              <a:rPr lang="cs-CZ" sz="1800" b="1" dirty="0"/>
              <a:t>Opakování – brouci </a:t>
            </a:r>
            <a:r>
              <a:rPr lang="cs-CZ" sz="1800" b="1" dirty="0" smtClean="0"/>
              <a:t>2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Opakování – brouci 2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 – brouci </a:t>
            </a:r>
            <a:r>
              <a:rPr lang="cs-CZ" sz="1800" b="1" dirty="0" smtClean="0"/>
              <a:t>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pPr algn="ctr"/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0949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14. května </a:t>
            </a:r>
            <a:r>
              <a:rPr lang="cs-CZ" b="1" dirty="0"/>
              <a:t>2012,  6.ročník, V/2 </a:t>
            </a:r>
            <a:r>
              <a:rPr lang="cs-CZ" b="1" dirty="0" smtClean="0"/>
              <a:t>W17, </a:t>
            </a:r>
            <a:r>
              <a:rPr lang="cs-CZ" b="1" dirty="0"/>
              <a:t>Přírodopis, </a:t>
            </a:r>
            <a:r>
              <a:rPr lang="cs-CZ" b="1" dirty="0" smtClean="0"/>
              <a:t>Opakování – brouci 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3266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01008"/>
            <a:ext cx="6400800" cy="12192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Brouci 2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adybir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46682"/>
            <a:ext cx="5328891" cy="399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2970" y="1746682"/>
            <a:ext cx="33795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Živí se mšicemi (užitečné), chrání se zapáchající tekutinou</a:t>
            </a:r>
          </a:p>
        </p:txBody>
      </p:sp>
      <p:sp>
        <p:nvSpPr>
          <p:cNvPr id="6" name="TextovéPole 5"/>
          <p:cNvSpPr txBox="1"/>
          <p:nvPr/>
        </p:nvSpPr>
        <p:spPr>
          <a:xfrm rot="20794098">
            <a:off x="953499" y="4926823"/>
            <a:ext cx="7425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slunéčko sedmitečné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25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yed Click Beetle Alaus oculatus 05642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15298"/>
            <a:ext cx="5184576" cy="345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9471" y="1746681"/>
            <a:ext cx="81369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Vymrštěním se obrátí na nohy (cvakne – odtud jméno).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Larvám se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říká drátovci</a:t>
            </a:r>
          </a:p>
        </p:txBody>
      </p:sp>
      <p:sp>
        <p:nvSpPr>
          <p:cNvPr id="6" name="TextovéPole 5"/>
          <p:cNvSpPr txBox="1"/>
          <p:nvPr/>
        </p:nvSpPr>
        <p:spPr>
          <a:xfrm rot="20336748">
            <a:off x="4785377" y="5141574"/>
            <a:ext cx="2890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kovařík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18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elolontha melolontha MH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32081" y="253835"/>
            <a:ext cx="3960442" cy="642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46681"/>
            <a:ext cx="33582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Létá v noci. Larvy,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tzv. ponravy, žijí pod zemí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 živí se kořínky</a:t>
            </a:r>
          </a:p>
        </p:txBody>
      </p:sp>
      <p:sp>
        <p:nvSpPr>
          <p:cNvPr id="6" name="TextovéPole 5"/>
          <p:cNvSpPr txBox="1"/>
          <p:nvPr/>
        </p:nvSpPr>
        <p:spPr>
          <a:xfrm rot="20336748">
            <a:off x="3201360" y="5212726"/>
            <a:ext cx="28860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chroust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7243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Rosalia-alpina-in-Neuff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476" y="1484783"/>
            <a:ext cx="4872541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1746681"/>
            <a:ext cx="39343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Štíhlé tělo, velmi dlouhá tykadla. Larvy se živí dřevem. Chráněný.</a:t>
            </a:r>
          </a:p>
        </p:txBody>
      </p:sp>
      <p:sp>
        <p:nvSpPr>
          <p:cNvPr id="6" name="TextovéPole 5"/>
          <p:cNvSpPr txBox="1"/>
          <p:nvPr/>
        </p:nvSpPr>
        <p:spPr>
          <a:xfrm rot="20336748">
            <a:off x="2975598" y="5096147"/>
            <a:ext cx="4906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tesařík alpský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294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746681"/>
            <a:ext cx="44383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Náš největší brouk (až 10cm). Sameček mohutná kusadla. Chráněný.</a:t>
            </a:r>
          </a:p>
        </p:txBody>
      </p:sp>
      <p:sp>
        <p:nvSpPr>
          <p:cNvPr id="6" name="TextovéPole 5"/>
          <p:cNvSpPr txBox="1"/>
          <p:nvPr/>
        </p:nvSpPr>
        <p:spPr>
          <a:xfrm rot="19850423">
            <a:off x="3339818" y="4975135"/>
            <a:ext cx="4813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roháč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Soubor:Lucanus cerv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096" y="1713408"/>
            <a:ext cx="3483824" cy="464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046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Geotrupidae - Anoplotrupes stercoros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0040" y="2361946"/>
            <a:ext cx="4979551" cy="373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800" y="1484784"/>
            <a:ext cx="7967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Samička klade vajíčka do trusu,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v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něm se vyvíjejí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larvy.</a:t>
            </a:r>
          </a:p>
        </p:txBody>
      </p:sp>
      <p:sp>
        <p:nvSpPr>
          <p:cNvPr id="6" name="TextovéPole 5"/>
          <p:cNvSpPr txBox="1"/>
          <p:nvPr/>
        </p:nvSpPr>
        <p:spPr>
          <a:xfrm rot="1942542">
            <a:off x="317986" y="4443715"/>
            <a:ext cx="56717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chrobák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359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olorado potato bee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85113"/>
            <a:ext cx="4371733" cy="318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800" y="1484784"/>
            <a:ext cx="7967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Žluté krovky s černými pruhy.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Škodí – požírají listy brambor.</a:t>
            </a:r>
          </a:p>
        </p:txBody>
      </p:sp>
      <p:sp>
        <p:nvSpPr>
          <p:cNvPr id="6" name="TextovéPole 5"/>
          <p:cNvSpPr txBox="1"/>
          <p:nvPr/>
        </p:nvSpPr>
        <p:spPr>
          <a:xfrm rot="1113798">
            <a:off x="233009" y="4539726"/>
            <a:ext cx="8938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mandelinka bramborová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33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brouků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Samičky a larvy vytvářejí chodbičky pod kůrou smrků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(způsobují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Kůrovcové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kalamity,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např. na Šumavě)</a:t>
            </a:r>
          </a:p>
        </p:txBody>
      </p:sp>
      <p:sp>
        <p:nvSpPr>
          <p:cNvPr id="6" name="TextovéPole 5"/>
          <p:cNvSpPr txBox="1"/>
          <p:nvPr/>
        </p:nvSpPr>
        <p:spPr>
          <a:xfrm rot="21093944">
            <a:off x="1366591" y="4931264"/>
            <a:ext cx="6440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lýkožrout smrkový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Soubor:Ips.typograph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73159"/>
            <a:ext cx="4680520" cy="311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356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Slunéčko: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cs.wikipedia.org/wiki/Soubor:Ladybird.jpg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Kovařík: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cs.wikipedia.org/wiki/Soubor:Eyed_Click_Beetle_Alaus_oculatus_056428.jpg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Chroust: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cs.wikipedia.org/wiki/Soubor:Melolontha_melolontha_MHNT.jpg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Tesařík: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cs.wikipedia.org/wiki/Soubor:Rosalia-alpina-in-Neuffen.jpg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Roháč: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cs.wikipedia.org/wiki/Soubor:Lucanus_cervus.jpg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Chrobák: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http://cs.wikipedia.org/wiki/Soubor:Geotrupidae_-_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Anoplotrupes_stercorosus.JPG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Mandelinka: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cs.wikipedia.org/wiki/Soubor:Colorado_potato_beetle.jpg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Lýkožrout: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cs.wikipedia.org/wiki/Soubor:Ips.typographus.jpg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303</TotalTime>
  <Words>221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Snímek 2</vt:lpstr>
      <vt:lpstr>Opakování </vt:lpstr>
      <vt:lpstr>Zástupci brouků</vt:lpstr>
      <vt:lpstr>Zástupci brouků</vt:lpstr>
      <vt:lpstr>Zástupci brouků</vt:lpstr>
      <vt:lpstr>Zástupci brouků</vt:lpstr>
      <vt:lpstr>Zástupci brouků</vt:lpstr>
      <vt:lpstr>Zástupci brouků</vt:lpstr>
      <vt:lpstr>Zástupci brouků</vt:lpstr>
      <vt:lpstr>Zástupci brouků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Dum</cp:lastModifiedBy>
  <cp:revision>34</cp:revision>
  <dcterms:created xsi:type="dcterms:W3CDTF">2012-04-23T18:06:41Z</dcterms:created>
  <dcterms:modified xsi:type="dcterms:W3CDTF">2013-09-01T17:26:38Z</dcterms:modified>
</cp:coreProperties>
</file>