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5C205-E84F-47EC-990B-D0CE1D7176DA}" type="datetimeFigureOut">
              <a:rPr lang="cs-CZ" smtClean="0"/>
              <a:pPr/>
              <a:t>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9B56F-FB75-459A-B708-250733E867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028970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VY_22_INOVACE_12_</a:t>
            </a:r>
            <a:r>
              <a:rPr lang="cs-CZ" sz="1600" dirty="0" err="1" smtClean="0"/>
              <a:t>Westminster</a:t>
            </a:r>
            <a:r>
              <a:rPr lang="cs-CZ" sz="1600" dirty="0" smtClean="0"/>
              <a:t> </a:t>
            </a:r>
            <a:r>
              <a:rPr lang="cs-CZ" sz="1600" dirty="0" err="1" smtClean="0"/>
              <a:t>Abbey</a:t>
            </a:r>
            <a:r>
              <a:rPr lang="cs-CZ" sz="1600" dirty="0" smtClean="0"/>
              <a:t>_zh2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26.08.2013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opatství, svatby, pohřby, křtiny, </a:t>
            </a:r>
            <a:r>
              <a:rPr lang="cs-CZ" sz="1600" b="1" dirty="0" err="1" smtClean="0"/>
              <a:t>Westminster</a:t>
            </a:r>
            <a:r>
              <a:rPr lang="cs-CZ" sz="1600" b="1" dirty="0" smtClean="0"/>
              <a:t>, Londýn.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 Prezentace fotografií z </a:t>
            </a:r>
            <a:r>
              <a:rPr lang="cs-CZ" sz="1600" dirty="0" err="1" smtClean="0"/>
              <a:t>Westminsterského</a:t>
            </a:r>
            <a:r>
              <a:rPr lang="cs-CZ" sz="1600" dirty="0" smtClean="0"/>
              <a:t> opatství v Londýně.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 smtClean="0"/>
              <a:t>Abbey</a:t>
            </a:r>
            <a:r>
              <a:rPr lang="cs-CZ" dirty="0"/>
              <a:t>.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468" t="933" r="12347" b="36523"/>
          <a:stretch>
            <a:fillRect/>
          </a:stretch>
        </p:blipFill>
        <p:spPr bwMode="auto">
          <a:xfrm>
            <a:off x="1357290" y="1714488"/>
            <a:ext cx="607223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  It is not far from the Palace of Westminster. 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678661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From Westminster Abbey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en-US" sz="2400" dirty="0" smtClean="0"/>
              <a:t> can see Big Ben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214422"/>
            <a:ext cx="657229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Westminster Abbey</a:t>
            </a:r>
            <a:r>
              <a:rPr lang="cs-CZ" sz="2400" dirty="0" smtClean="0"/>
              <a:t> </a:t>
            </a:r>
            <a:r>
              <a:rPr lang="en-US" sz="2400" dirty="0" smtClean="0"/>
              <a:t>is since 1066 the traditional place of coronation</a:t>
            </a:r>
            <a:r>
              <a:rPr lang="cs-CZ" sz="2400" dirty="0" smtClean="0"/>
              <a:t>s,</a:t>
            </a:r>
            <a:r>
              <a:rPr lang="cs-CZ" sz="2400" dirty="0"/>
              <a:t> </a:t>
            </a:r>
            <a:r>
              <a:rPr lang="en-US" sz="2400" dirty="0" smtClean="0"/>
              <a:t>weddings, baptisms and funerals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428736"/>
            <a:ext cx="671517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It is also the resting place of English monarchs and prominent personalities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728667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In the abbey can be accessed from the north side, which has decorated the facade. On September 6, 1997 there was the funeral service for Princess Diana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920" y="1668621"/>
            <a:ext cx="5852160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08 – 26)</a:t>
            </a:r>
          </a:p>
          <a:p>
            <a:pPr hangingPunct="0"/>
            <a:r>
              <a:rPr lang="cs-CZ" dirty="0" smtClean="0"/>
              <a:t>Zdroje: vlastní archiv autorky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114</Words>
  <Application>Microsoft Office PowerPoint</Application>
  <PresentationFormat>Předvádění na obrazovce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Název školy: Základní škola Chomutov, Písečná 5144 Název materiálu: VY_22_INOVACE_12_Westminster Abbey_zh2 Číslo projektu: CZ 1.07/1.4.00/21.3355 Autor: Mgr. Zdena Hanušová Datum tvorby: 26.08.2013 Cílový ročník: 8. ročník Vzdělávací oblast: Anglický jazyk Klíčové slovo: opatství, svatby, pohřby, křtiny, Westminster, Londýn. Anotace:  Prezentace fotografií z Westminsterského opatství v Londýně.</vt:lpstr>
      <vt:lpstr>Westminster Abbey.</vt:lpstr>
      <vt:lpstr>  It is not far from the Palace of Westminster. </vt:lpstr>
      <vt:lpstr>From Westminster Abbey you can see Big Ben.</vt:lpstr>
      <vt:lpstr>Westminster Abbey is since 1066 the traditional place of coronations, weddings, baptisms and funerals.</vt:lpstr>
      <vt:lpstr>It is also the resting place of English monarchs and prominent personalities.</vt:lpstr>
      <vt:lpstr>In the abbey can be accessed from the north side, which has decorated the facade. On September 6, 1997 there was the funeral service for Princess Diana.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VY_22_INOVACE_18_Westminster Abbey_zh2 Číslo projektu: CZ 1.07/1.4.00/21.3355 Autor: Mgr. Zdena Hanušová Datum tvorby: 11.04.2013 Cílový ročník: 8. ročník Vzdělávací oblast: Anglický jazyk Klíčové slovo: opatství, svatby, pohřby, křtiny, Westminster, Londýn. Anotace:  Prezentace fotografií z Westminsterského opatství v Londýně.</dc:title>
  <dc:creator>Losan</dc:creator>
  <cp:lastModifiedBy>Mgr. Miroslav Žalud</cp:lastModifiedBy>
  <cp:revision>4</cp:revision>
  <dcterms:created xsi:type="dcterms:W3CDTF">2013-08-26T16:21:29Z</dcterms:created>
  <dcterms:modified xsi:type="dcterms:W3CDTF">2013-09-01T17:27:53Z</dcterms:modified>
</cp:coreProperties>
</file>