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05FBA7-CB06-4275-BCC4-F9BB0528290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D4A854-69AC-4590-B0F6-5F379AD30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6B6C170-6141-47EB-8A6C-5664D4F180C5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427566D-CC83-42FB-9B93-E0FB7AA073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20. února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se současným 	    profesionálním romským divadlem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Romen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jeho repertoárem. </a:t>
            </a: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Profesionální romské divadlo </a:t>
            </a:r>
            <a:r>
              <a:rPr lang="cs-CZ" b="1" dirty="0" err="1" smtClean="0"/>
              <a:t>Romen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sz="6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Toto divadlo vzniklo v Moskvě roku 1931. </a:t>
            </a:r>
          </a:p>
          <a:p>
            <a:r>
              <a:rPr lang="cs-CZ" sz="6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První představení tohoto divadla lze považovat za </a:t>
            </a:r>
            <a:r>
              <a:rPr lang="cs-CZ" sz="6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agitační</a:t>
            </a:r>
            <a:r>
              <a:rPr lang="cs-CZ" sz="6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51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„přesvědčovací, vzdělávací“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Jednalo se o představení, které mělo diváky seznámit s přechodem Romů z kočovného způsobu života. </a:t>
            </a:r>
          </a:p>
          <a:p>
            <a:pPr>
              <a:buNone/>
            </a:pPr>
            <a:endParaRPr lang="cs-CZ" sz="6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Základním tématem většiny repertoárů tohoto divadla je láska, např. „Cikáni“ od A. S. </a:t>
            </a:r>
            <a:r>
              <a:rPr lang="cs-CZ" sz="60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Puškina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roku 1941 se zde hraje v ruštině, což přilákalo další členy publika. </a:t>
            </a:r>
          </a:p>
          <a:p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Původně zde hráli herci přímo z táborů, osad – bez vzdělání. Dnes už herce tvoří vzdělaní Romové. </a:t>
            </a:r>
          </a:p>
          <a:p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Divadlo pravidelně hostuje i v zahraničí. </a:t>
            </a:r>
            <a:endParaRPr lang="cs-CZ" sz="60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2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32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7643834" y="928670"/>
            <a:ext cx="1285884" cy="928694"/>
          </a:xfrm>
          <a:prstGeom prst="cloudCallout">
            <a:avLst>
              <a:gd name="adj1" fmla="val -99381"/>
              <a:gd name="adj2" fmla="val 793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???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Repertoár divadla – „Cikáni“ od A. S. </a:t>
            </a:r>
            <a:r>
              <a:rPr lang="cs-CZ" b="1" dirty="0" err="1" smtClean="0"/>
              <a:t>Puškina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Poema, která vznikla v roce 1824.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Děj: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Hlavní hrdina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Aleko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touží po svobodném životě bez společenských předpisů. Začne žít ve společnosti besarabských Cikánů, kde se zamiluje do tamní dívky. Mladá Cikánka je však přislíbena jinému muži.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Aleko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který touží po svobodném životě, se neumí smířit s tím, že by se žena, kterou si vybral, měla provdat za jiného muže, a proto je oba zabije.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Závěr: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Romská společnost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Aleka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zavrhne a vyhostí ho ze svého spolku.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roce 1893 na základě této poemy složil S. V.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Rachmaninov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operu „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Aleko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“.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Horváthová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J.: Kapitoly z dějin Romů, Nakladatelství Lidových novin, Praha 2002, 51 stran, ISBN: 8023837516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Dostupné z:   [http://www.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pf.jcu.cz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/stru/katedry/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pgps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ikvz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/podkapitoly/d01kapitoly/01.pdf]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Šustová, J.: Romské divadlo [online]. c2013, [cit. 2013-20-02]. Dostupné z: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&lt;http://romove.radio.cz/cz/clanek/19656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40</TotalTime>
  <Words>244</Words>
  <Application>Microsoft Office PowerPoint</Application>
  <PresentationFormat>Předvádění na obrazovce (4:3)</PresentationFormat>
  <Paragraphs>43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Snímek 1</vt:lpstr>
      <vt:lpstr>Snímek 2</vt:lpstr>
      <vt:lpstr>Profesionální romské divadlo Romen</vt:lpstr>
      <vt:lpstr>Repertoár divadla – „Cikáni“ od A. S. Puškina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7</cp:revision>
  <dcterms:created xsi:type="dcterms:W3CDTF">2013-04-01T09:50:25Z</dcterms:created>
  <dcterms:modified xsi:type="dcterms:W3CDTF">2013-05-12T16:48:23Z</dcterms:modified>
</cp:coreProperties>
</file>