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9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72C59-8D11-4A75-97B2-D9D3B26099AC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C02EF4-23DC-493C-8563-ED0B63CC5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241577A-236E-45AF-B488-C93C876018CF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8F6B129-AF58-4728-9A0B-A4A369D9C8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25. 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romskými 	  	   osobnostmi z oblasti sportu.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osobnosti v boxu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Arnošt </a:t>
            </a:r>
            <a:r>
              <a:rPr lang="cs-CZ" sz="24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Ikri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Arnošt se narodil v roce 1934.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 letech 1956–60 byl členem reprezentačního družstva československých boxerů. </a:t>
            </a: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Štefan </a:t>
            </a:r>
            <a:r>
              <a:rPr lang="cs-CZ" sz="24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Cirok</a:t>
            </a:r>
            <a:endParaRPr lang="cs-CZ" sz="2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Úspěšný reprezentant ČSFR.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Vynikal technikou a taktikou.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Získal několik cen za nejlepší techniku. </a:t>
            </a:r>
          </a:p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Štefan </a:t>
            </a:r>
            <a:r>
              <a:rPr lang="cs-CZ" sz="24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Sarközy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4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Amigo</a:t>
            </a:r>
            <a:endParaRPr lang="cs-CZ" sz="2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Štefan se narodil v roce 1944.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Byl juniorským mistrem Československa, nyní vede v Bratislavě boxerský oddíl a působí jako mezinárodní rozhodčí.</a:t>
            </a:r>
          </a:p>
          <a:p>
            <a:pPr>
              <a:buNone/>
            </a:pP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osobnosti ve sportovní gymnastice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Dana </a:t>
            </a:r>
            <a:r>
              <a:rPr lang="cs-CZ" sz="24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Gažiová</a:t>
            </a:r>
            <a:endParaRPr lang="cs-CZ" sz="24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Narodila se v roce 1968 v Brně.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letech 1979 – 1984 patřila do československého reprezentačního družstva.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Významné ocenění pro ČSSR získala v roce 1981 v korejském Pchjongjangu v závodu Družba olympijských nadějí, kde se stala absolutní vítězkou.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Gažiová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byla považována za naději československé gymnastiky pro nadcházející OH v Los Angeles (1984), kterých se však nakonec zúčastnit nemohla stejně jako celá výprava československých sportovců.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Balvín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Jaroslav: Romské osobnosti ve fotografii. Ústí nad Labem 1999.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Romane bare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manuša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(Karty romských osobností). Praha 1995.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</TotalTime>
  <Words>133</Words>
  <Application>Microsoft Office PowerPoint</Application>
  <PresentationFormat>Předvádění na obrazovce (4:3)</PresentationFormat>
  <Paragraphs>35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Snímek 1</vt:lpstr>
      <vt:lpstr>Snímek 2</vt:lpstr>
      <vt:lpstr>Romské osobnosti v boxu</vt:lpstr>
      <vt:lpstr>Romské osobnosti ve sportovní gymnastice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4</cp:revision>
  <dcterms:created xsi:type="dcterms:W3CDTF">2013-04-14T09:26:07Z</dcterms:created>
  <dcterms:modified xsi:type="dcterms:W3CDTF">2013-05-12T17:03:01Z</dcterms:modified>
</cp:coreProperties>
</file>