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C0895B-8C0E-4D59-816F-3C8C999045F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E6959D-2008-4EB8-B8E1-4342908E1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0F651-0EB6-4B76-8717-7042984F6B4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9097A6C-D351-4D7C-8498-116ACC22FE2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CC9EF35-8DD7-4C42-B23F-CB6F46A5E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9097A6C-D351-4D7C-8498-116ACC22FE2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9EF35-8DD7-4C42-B23F-CB6F46A5E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9097A6C-D351-4D7C-8498-116ACC22FE2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CC9EF35-8DD7-4C42-B23F-CB6F46A5E96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9097A6C-D351-4D7C-8498-116ACC22FE2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CC9EF35-8DD7-4C42-B23F-CB6F46A5E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9097A6C-D351-4D7C-8498-116ACC22FE2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CC9EF35-8DD7-4C42-B23F-CB6F46A5E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97A6C-D351-4D7C-8498-116ACC22FE2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9EF35-8DD7-4C42-B23F-CB6F46A5E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9097A6C-D351-4D7C-8498-116ACC22FE2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CC9EF35-8DD7-4C42-B23F-CB6F46A5E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9097A6C-D351-4D7C-8498-116ACC22FE2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CC9EF35-8DD7-4C42-B23F-CB6F46A5E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9097A6C-D351-4D7C-8498-116ACC22FE2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CC9EF35-8DD7-4C42-B23F-CB6F46A5E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97A6C-D351-4D7C-8498-116ACC22FE2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9EF35-8DD7-4C42-B23F-CB6F46A5E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97A6C-D351-4D7C-8498-116ACC22FE2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9EF35-8DD7-4C42-B23F-CB6F46A5E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9097A6C-D351-4D7C-8498-116ACC22FE2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CC9EF35-8DD7-4C42-B23F-CB6F46A5E9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u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literatura.cz/Clanek/23605/soucasna-romska-literatur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Vytvořeno: 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1. </a:t>
            </a:r>
            <a:r>
              <a:rPr lang="cs-CZ" sz="180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dubna 2013</a:t>
            </a:r>
            <a:endParaRPr lang="cs-CZ" sz="18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Ročník: 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Prostřednictvím tohoto VM se žáci seznámí s médii, které se 	    věnují současné romské literatuře a proměnami tradičního 	    vyprávění v současné romské literatuře. 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Současná romská literatura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Ještě v 90. letech 20. století vycházela díla romských spisovatelů jen v nízkých nákladech, pro úzký okruh čtenářů. V dnešní době se romské literatury chápou renomovaná nakladatelství jako např. G plus G, Triáda,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Argo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Od roku 2009 proběhlo několik romských literárních večerů, např. v Krásných ztrátách, v Českém centru nebo na festivalu 9 bran.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Významná média věnují nové romské literatuře pozornost, např. MF Dnes, týdeník Rozhlas, rádio Vltava, týdeník Respekt, LN, Česká televize ad..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Lákavost  romské literatury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Romská literární produkce v poslední době zaujala větší okruh zájemců.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Co tyto zájemce na romské literatuře láká?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Bezprostřednost vypravěčských hlasů, neotřelý humor i poznávání malých místních dějin.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Objevují se nová jména autorů, kteří už nebyli přímo účastni kulturního kvasu v letech 1969 – 1973 za existence Svazu Cikánů-Romů.</a:t>
            </a:r>
            <a:endParaRPr lang="cs-CZ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7643834" y="1214422"/>
            <a:ext cx="857256" cy="785818"/>
          </a:xfrm>
          <a:prstGeom prst="cloudCallout">
            <a:avLst>
              <a:gd name="adj1" fmla="val -205974"/>
              <a:gd name="adj2" fmla="val 22321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 flipH="1">
            <a:off x="8001024" y="1357298"/>
            <a:ext cx="142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?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Proměny tradičních vyprávění</a:t>
            </a:r>
            <a:r>
              <a:rPr lang="cs-CZ" dirty="0" smtClean="0"/>
              <a:t> 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Dle tradice se kvalita vypravěče (romsky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paramisaris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 hodnotila podle poutavosti vyprávění, krásy slovních obratů, ale i délky pohádky či legendy.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Současní autoři vychází z méně formalizovaných „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vakeriben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“ (vypravování, historky), k jejichž trachtaci docházelo a dochází celkem nahodile při práci či v chvilce volna, když se dospělí chtěli pobavit. 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 črtách popisujících staré zvyky se opírají o další neformalizovaný žánr, fungující jako paměť a pokladnice národa, a to tzv. „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Sar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pes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čirla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dživelas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“ – Jak se dříve žilo. 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Zdroje informací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Ryvolová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K.: Současná romská literatura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[online]. </a:t>
            </a:r>
            <a:r>
              <a:rPr lang="cs-CZ" sz="280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c2009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[cit. 2013-25-03]. Dostupné z: 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hlinkClick r:id="rId2"/>
              </a:rPr>
              <a:t> http://www.</a:t>
            </a:r>
            <a:r>
              <a:rPr lang="cs-CZ" dirty="0" err="1" smtClean="0">
                <a:hlinkClick r:id="rId2"/>
              </a:rPr>
              <a:t>iliteratura.cz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Clanek</a:t>
            </a:r>
            <a:r>
              <a:rPr lang="cs-CZ" dirty="0" smtClean="0">
                <a:hlinkClick r:id="rId2"/>
              </a:rPr>
              <a:t>/23605/</a:t>
            </a:r>
            <a:r>
              <a:rPr lang="cs-CZ" dirty="0" err="1" smtClean="0">
                <a:hlinkClick r:id="rId2"/>
              </a:rPr>
              <a:t>soucasna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romska</a:t>
            </a:r>
            <a:r>
              <a:rPr lang="cs-CZ" dirty="0" smtClean="0">
                <a:hlinkClick r:id="rId2"/>
              </a:rPr>
              <a:t>-literatura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52</TotalTime>
  <Words>262</Words>
  <Application>Microsoft Office PowerPoint</Application>
  <PresentationFormat>Předvádění na obrazovce (4:3)</PresentationFormat>
  <Paragraphs>32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Snímek 1</vt:lpstr>
      <vt:lpstr>Snímek 2</vt:lpstr>
      <vt:lpstr>Současná romská literatura</vt:lpstr>
      <vt:lpstr>Lákavost  romské literatury</vt:lpstr>
      <vt:lpstr>Proměny tradičních vyprávění </vt:lpstr>
      <vt:lpstr>Zdroje informací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notas</dc:creator>
  <cp:lastModifiedBy>notas</cp:lastModifiedBy>
  <cp:revision>6</cp:revision>
  <dcterms:created xsi:type="dcterms:W3CDTF">2013-05-05T17:17:38Z</dcterms:created>
  <dcterms:modified xsi:type="dcterms:W3CDTF">2013-05-12T17:32:43Z</dcterms:modified>
</cp:coreProperties>
</file>