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5" r:id="rId3"/>
    <p:sldId id="272" r:id="rId4"/>
    <p:sldId id="273" r:id="rId5"/>
    <p:sldId id="256" r:id="rId6"/>
    <p:sldId id="276" r:id="rId7"/>
    <p:sldId id="270" r:id="rId8"/>
    <p:sldId id="274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325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VY_32_INOVACE_51_Čistota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Bc. Martina Malá</a:t>
            </a:r>
            <a:endParaRPr lang="cs-CZ" dirty="0" smtClean="0"/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700" dirty="0" smtClean="0"/>
              <a:t>Určeno pro </a:t>
            </a:r>
            <a:r>
              <a:rPr lang="cs-CZ" sz="4000" dirty="0"/>
              <a:t>7. a 8. </a:t>
            </a:r>
            <a:r>
              <a:rPr lang="cs-CZ" sz="4000"/>
              <a:t>ročník </a:t>
            </a:r>
            <a:r>
              <a:rPr lang="cs-CZ" sz="3700" smtClean="0"/>
              <a:t> </a:t>
            </a:r>
            <a:r>
              <a:rPr lang="cs-CZ" sz="3700" i="1" smtClean="0"/>
              <a:t>ZŠ </a:t>
            </a:r>
            <a:r>
              <a:rPr lang="cs-CZ" sz="3700" dirty="0" smtClean="0"/>
              <a:t>speciální, vzdělávání žáků s TMR a souběžným postižením více vadami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700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700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700" dirty="0" smtClean="0"/>
              <a:t>Tematický okruh: Lidské tělo a péče o něj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700" dirty="0" smtClean="0"/>
              <a:t>Vytvořeno dne: únor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700" dirty="0" err="1" smtClean="0"/>
              <a:t>Odpilotováno</a:t>
            </a:r>
            <a:r>
              <a:rPr lang="cs-CZ" sz="3700" dirty="0" smtClean="0"/>
              <a:t> ve výuce dne: 25. 2. </a:t>
            </a:r>
            <a:r>
              <a:rPr lang="cs-CZ" sz="3700" dirty="0"/>
              <a:t>2</a:t>
            </a:r>
            <a:r>
              <a:rPr lang="cs-CZ" sz="3700" dirty="0" smtClean="0"/>
              <a:t>013</a:t>
            </a:r>
          </a:p>
          <a:p>
            <a:pPr marL="88900" indent="20638">
              <a:buNone/>
            </a:pPr>
            <a:endParaRPr lang="cs-CZ" sz="3700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3700" dirty="0" smtClean="0"/>
              <a:t>Anotace: Prezentace </a:t>
            </a:r>
            <a:r>
              <a:rPr lang="cs-CZ" sz="3700" dirty="0" err="1" smtClean="0"/>
              <a:t>Powerpoint</a:t>
            </a:r>
            <a:r>
              <a:rPr lang="cs-CZ" sz="3700" dirty="0" smtClean="0"/>
              <a:t> určená žákům </a:t>
            </a:r>
            <a:r>
              <a:rPr lang="cs-CZ" sz="3700" dirty="0"/>
              <a:t>ZŠ speciální, vzdělávání žáků s TMR a souběžným postižením více vadami jako výukový materiál pro rozumovou výchovu. Seznamujeme žáky se základními </a:t>
            </a:r>
            <a:r>
              <a:rPr lang="cs-CZ" sz="3700" dirty="0" smtClean="0"/>
              <a:t>pravidly hygieny a péčí </a:t>
            </a:r>
            <a:r>
              <a:rPr lang="cs-CZ" sz="3700" dirty="0"/>
              <a:t>o </a:t>
            </a:r>
            <a:r>
              <a:rPr lang="cs-CZ" sz="3700" dirty="0" smtClean="0"/>
              <a:t>lidské tělo. </a:t>
            </a:r>
            <a:r>
              <a:rPr lang="cs-CZ" sz="3700" dirty="0"/>
              <a:t>Využíváme vytištěné a </a:t>
            </a:r>
            <a:r>
              <a:rPr lang="cs-CZ" sz="3700" dirty="0" err="1"/>
              <a:t>zalaminované</a:t>
            </a:r>
            <a:r>
              <a:rPr lang="cs-CZ" sz="3700" dirty="0"/>
              <a:t> obrázky. Dále rozšiřujeme slovní zásobu, pasivní slovní zásobu žáků – prověřujeme ukazováním na požadovaný obrázek</a:t>
            </a:r>
            <a:r>
              <a:rPr lang="cs-CZ" sz="3700" dirty="0" smtClean="0"/>
              <a:t>. </a:t>
            </a:r>
            <a:r>
              <a:rPr lang="cs-CZ" sz="3700" dirty="0"/>
              <a:t>Text slouží jako průvodní slovo učitele.</a:t>
            </a:r>
          </a:p>
          <a:p>
            <a:pPr marL="88900" indent="20638">
              <a:lnSpc>
                <a:spcPct val="170000"/>
              </a:lnSpc>
              <a:buNone/>
            </a:pPr>
            <a:endParaRPr lang="cs-CZ" sz="3700" dirty="0"/>
          </a:p>
          <a:p>
            <a:pPr marL="88900" indent="20638">
              <a:lnSpc>
                <a:spcPct val="170000"/>
              </a:lnSpc>
              <a:buNone/>
            </a:pPr>
            <a:endParaRPr lang="cs-CZ" sz="37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TOM\Local Settings\Temporary Internet Files\Content.IE5\KLG43ITF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068" y="1988840"/>
            <a:ext cx="3805863" cy="374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64624" y="596007"/>
            <a:ext cx="5414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ČISTOTA – PŮL ZDRAVÍ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41102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8375" y="332656"/>
            <a:ext cx="869135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CO VŠECHNO DĚLÁME, ABYCHOM BYLI ČISTÍ</a:t>
            </a:r>
          </a:p>
          <a:p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                      </a:t>
            </a:r>
            <a:r>
              <a:rPr lang="cs-CZ" sz="3200" dirty="0" smtClean="0"/>
              <a:t>KAŽDÝ DEN SI ČISTÍME ZUBY </a:t>
            </a:r>
          </a:p>
          <a:p>
            <a:endParaRPr lang="cs-CZ" sz="3600" dirty="0" smtClean="0"/>
          </a:p>
          <a:p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58127"/>
            <a:ext cx="1579563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38310"/>
            <a:ext cx="3249613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0602" y="4509120"/>
            <a:ext cx="347640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POUŽÍVÁME ZUBNÍ</a:t>
            </a:r>
          </a:p>
          <a:p>
            <a:r>
              <a:rPr lang="cs-CZ" sz="3200" dirty="0" smtClean="0"/>
              <a:t>KARTÁČEK A PASTU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8842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57" y="620688"/>
            <a:ext cx="1757246" cy="263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093762"/>
            <a:ext cx="2157413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79490" y="260648"/>
            <a:ext cx="26674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 </a:t>
            </a:r>
            <a:r>
              <a:rPr lang="cs-CZ" sz="3600" b="1" dirty="0" smtClean="0"/>
              <a:t>MYJEME SE</a:t>
            </a:r>
          </a:p>
          <a:p>
            <a:endParaRPr lang="cs-CZ" sz="36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28951"/>
            <a:ext cx="3205568" cy="2136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57011" y="4456737"/>
            <a:ext cx="709950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RUČNÍK</a:t>
            </a:r>
          </a:p>
          <a:p>
            <a:endParaRPr lang="cs-CZ" sz="3600" dirty="0" smtClean="0"/>
          </a:p>
          <a:p>
            <a:r>
              <a:rPr lang="cs-CZ" sz="3600" dirty="0" smtClean="0"/>
              <a:t>                                                     MÝDLO</a:t>
            </a:r>
            <a:endParaRPr lang="cs-CZ" sz="3600" dirty="0"/>
          </a:p>
        </p:txBody>
      </p:sp>
      <p:pic>
        <p:nvPicPr>
          <p:cNvPr id="1026" name="Picture 2" descr="C:\Documents and Settings\TOM\Local Settings\Temporary Internet Files\Content.IE5\47X5158S\MC900310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458" y="1332617"/>
            <a:ext cx="2696316" cy="191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533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4600" y="369529"/>
            <a:ext cx="4828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PEČUJEME O SVÉ VLASY</a:t>
            </a:r>
            <a:endParaRPr lang="cs-CZ" sz="3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07" y="1339026"/>
            <a:ext cx="2157413" cy="2700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42583" y="1638181"/>
            <a:ext cx="4352474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  </a:t>
            </a:r>
            <a:r>
              <a:rPr lang="cs-CZ" sz="3200" dirty="0" smtClean="0"/>
              <a:t>MYJEME SI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VLASY</a:t>
            </a:r>
          </a:p>
          <a:p>
            <a:r>
              <a:rPr lang="cs-CZ" sz="3200" dirty="0" smtClean="0"/>
              <a:t>                           CHODÍME</a:t>
            </a:r>
            <a:endParaRPr lang="cs-CZ" sz="3200" dirty="0"/>
          </a:p>
          <a:p>
            <a:r>
              <a:rPr lang="cs-CZ" sz="3200" dirty="0" smtClean="0"/>
              <a:t>                            K HOLIČI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81757"/>
            <a:ext cx="2585014" cy="3423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833" y="4178515"/>
            <a:ext cx="828675" cy="184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Documents and Settings\TOM\Local Settings\Temporary Internet Files\Content.IE5\LPJXZ9J9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965" y="4375948"/>
            <a:ext cx="1441896" cy="164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95220" y="6020015"/>
            <a:ext cx="38537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HŘEBEN    ŠAMPON</a:t>
            </a:r>
            <a:endParaRPr lang="cs-CZ" sz="3600" dirty="0"/>
          </a:p>
        </p:txBody>
      </p:sp>
    </p:spTree>
  </p:cSld>
  <p:clrMapOvr>
    <a:masterClrMapping/>
  </p:clrMapOvr>
  <p:transition advClick="0" advTm="30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88840"/>
            <a:ext cx="2441426" cy="324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32457" y="566073"/>
            <a:ext cx="48162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PEČUJEME O SVÉ NEHTY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96019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TOM\Local Settings\Temporary Internet Files\Content.IE5\X2XFW6B6\MC90036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32" y="2091288"/>
            <a:ext cx="2367532" cy="220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TOM\Local Settings\Temporary Internet Files\Content.IE5\X2XFW6B6\MC900351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304" y="2027088"/>
            <a:ext cx="977609" cy="233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TOM\Local Settings\Temporary Internet Files\Content.IE5\B7UMDAEW\MP9004117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35304"/>
            <a:ext cx="1921584" cy="1921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392499"/>
            <a:ext cx="67276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 VŠECHNO PATŘÍ DO KOUPELNY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4644268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VANA              SPRCHA          UMYVADLO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9049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68402"/>
            <a:ext cx="2301155" cy="2282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 descr="C:\Documents and Settings\TOM\Local Settings\Temporary Internet Files\Content.IE5\B7UMDAEW\MM90035663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79457"/>
            <a:ext cx="2493032" cy="2260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TOM\Local Settings\Temporary Internet Files\Content.IE5\X2XFW6B6\MC900428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979" y="548680"/>
            <a:ext cx="2343150" cy="2240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8916" y="1508884"/>
            <a:ext cx="52053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ABY BYLO ČISTO – ZDRAVĚ,</a:t>
            </a:r>
          </a:p>
          <a:p>
            <a:r>
              <a:rPr lang="cs-CZ" sz="3600" dirty="0" smtClean="0"/>
              <a:t>        MUSÍME UKLÍZET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58715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46710"/>
            <a:ext cx="35725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 smtClean="0"/>
              <a:t>Ilustrace: </a:t>
            </a:r>
            <a:r>
              <a:rPr lang="cs-CZ" dirty="0"/>
              <a:t>www.office.microsoft.com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051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89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51</cp:revision>
  <dcterms:created xsi:type="dcterms:W3CDTF">2012-11-19T12:36:06Z</dcterms:created>
  <dcterms:modified xsi:type="dcterms:W3CDTF">2013-06-24T16:52:11Z</dcterms:modified>
</cp:coreProperties>
</file>