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VY_32_INOVACE_2A_06_What </a:t>
          </a:r>
          <a:r>
            <a:rPr lang="cs-CZ" dirty="0" err="1" smtClean="0"/>
            <a:t>time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it</a:t>
          </a:r>
          <a:r>
            <a:rPr lang="cs-CZ" dirty="0" smtClean="0"/>
            <a:t>?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a </a:t>
          </a:r>
          <a:r>
            <a:rPr lang="cs-CZ" dirty="0" smtClean="0"/>
            <a:t>procvičování vyjádření času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51871D9-249C-48D8-A04E-60ED44734FA1}" type="presOf" srcId="{019433A1-1324-4DE1-9E6F-32B851095F74}" destId="{E7297F21-D4FD-4A41-AE58-814D01A6B5E7}" srcOrd="1" destOrd="0" presId="urn:microsoft.com/office/officeart/2005/8/layout/target3"/>
    <dgm:cxn modelId="{C2BA63F1-87E0-4A43-B6CE-2E1AC6913436}" type="presOf" srcId="{C73C7642-F245-4585-8F88-243F9FAEF6CA}" destId="{84FF5322-1F04-4756-ACED-CA93D9AD61A4}" srcOrd="1" destOrd="0" presId="urn:microsoft.com/office/officeart/2005/8/layout/target3"/>
    <dgm:cxn modelId="{9BEE5222-FBBD-4A0D-882C-0BB51C5B86BB}" type="presOf" srcId="{39F8B381-5807-488E-AC22-73DD4140ED4A}" destId="{71045F8C-00FA-488E-A7BD-E2E6753D979D}" srcOrd="0" destOrd="0" presId="urn:microsoft.com/office/officeart/2005/8/layout/target3"/>
    <dgm:cxn modelId="{145037E0-A3C5-429D-A28A-37BA2B8E889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36DD3BD-6061-405A-BF2A-A4F367B7F958}" type="presOf" srcId="{445C7998-7549-48B0-BD68-D4F0167F02E5}" destId="{4D19AB04-24FA-40C2-B203-52AE3D15E171}" srcOrd="1" destOrd="0" presId="urn:microsoft.com/office/officeart/2005/8/layout/target3"/>
    <dgm:cxn modelId="{FC221996-6E97-4B4B-965E-EF192A088725}" type="presOf" srcId="{EBC41103-E2E5-4D48-9B4B-425520D3D098}" destId="{A2474844-2EB7-46F1-B77E-38A6D8B3368D}" srcOrd="1" destOrd="0" presId="urn:microsoft.com/office/officeart/2005/8/layout/target3"/>
    <dgm:cxn modelId="{933F48C1-19AA-4ADF-A8CD-9AE3B2C01C35}" type="presOf" srcId="{019433A1-1324-4DE1-9E6F-32B851095F74}" destId="{A3817367-F2BC-482F-8832-FA00B51DCCF3}" srcOrd="0" destOrd="0" presId="urn:microsoft.com/office/officeart/2005/8/layout/target3"/>
    <dgm:cxn modelId="{AFD161B8-C78D-404E-84E7-2B49A6A6E4BC}" type="presOf" srcId="{C73C7642-F245-4585-8F88-243F9FAEF6CA}" destId="{E213CEB3-AC26-46A5-B5EF-966295AE67FD}" srcOrd="0" destOrd="0" presId="urn:microsoft.com/office/officeart/2005/8/layout/target3"/>
    <dgm:cxn modelId="{A3C915B9-2EA4-41CA-97C7-6A3FAC62F0A9}" type="presOf" srcId="{FBBFC3EA-9D9D-4F3A-BEA6-9C2C0E46BF20}" destId="{832BF48F-0145-4429-9E02-8FCA946CCE9E}" srcOrd="1" destOrd="0" presId="urn:microsoft.com/office/officeart/2005/8/layout/target3"/>
    <dgm:cxn modelId="{EE822197-4F11-4778-A6ED-F8652CE0DE7F}" type="presOf" srcId="{EBC41103-E2E5-4D48-9B4B-425520D3D098}" destId="{C1E95C55-4B1A-4F71-B859-65D1F40A46E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22DFF23-4369-4BBA-A0B5-3D58B1078549}" type="presOf" srcId="{445C7998-7549-48B0-BD68-D4F0167F02E5}" destId="{BC35EE03-4121-4EF9-923D-7CB6D30D358D}" srcOrd="0" destOrd="0" presId="urn:microsoft.com/office/officeart/2005/8/layout/target3"/>
    <dgm:cxn modelId="{4391BB7B-BE34-431D-913E-10FA3F6A950E}" type="presParOf" srcId="{71045F8C-00FA-488E-A7BD-E2E6753D979D}" destId="{3577EC6B-C980-4F34-8C69-4365E7B8FC8C}" srcOrd="0" destOrd="0" presId="urn:microsoft.com/office/officeart/2005/8/layout/target3"/>
    <dgm:cxn modelId="{8EA7D3F4-36AB-48F5-8531-80B6BCCBE50F}" type="presParOf" srcId="{71045F8C-00FA-488E-A7BD-E2E6753D979D}" destId="{6940EB87-DC1D-4BC3-9408-9AC2E1FFC039}" srcOrd="1" destOrd="0" presId="urn:microsoft.com/office/officeart/2005/8/layout/target3"/>
    <dgm:cxn modelId="{BFBD577A-F710-4ECB-8063-FAF8A61A1FB7}" type="presParOf" srcId="{71045F8C-00FA-488E-A7BD-E2E6753D979D}" destId="{BC35EE03-4121-4EF9-923D-7CB6D30D358D}" srcOrd="2" destOrd="0" presId="urn:microsoft.com/office/officeart/2005/8/layout/target3"/>
    <dgm:cxn modelId="{ADCDECE0-AB57-450C-8329-4609CC79ADEB}" type="presParOf" srcId="{71045F8C-00FA-488E-A7BD-E2E6753D979D}" destId="{C95EEA27-3CBF-4645-A92D-9D8AF5C1CBFC}" srcOrd="3" destOrd="0" presId="urn:microsoft.com/office/officeart/2005/8/layout/target3"/>
    <dgm:cxn modelId="{9D42194A-18A7-478A-8F34-18C193D8ADE9}" type="presParOf" srcId="{71045F8C-00FA-488E-A7BD-E2E6753D979D}" destId="{851BB866-B6AE-4566-893F-4C635BA974FC}" srcOrd="4" destOrd="0" presId="urn:microsoft.com/office/officeart/2005/8/layout/target3"/>
    <dgm:cxn modelId="{9BB0B475-F313-4D08-98A6-B58B641AD3C2}" type="presParOf" srcId="{71045F8C-00FA-488E-A7BD-E2E6753D979D}" destId="{643EA938-EDE0-4533-ACCC-D2BD6F3A527C}" srcOrd="5" destOrd="0" presId="urn:microsoft.com/office/officeart/2005/8/layout/target3"/>
    <dgm:cxn modelId="{55BC5994-9A00-4A3B-A310-127003A2B477}" type="presParOf" srcId="{71045F8C-00FA-488E-A7BD-E2E6753D979D}" destId="{92F31B18-D66D-4CC7-89B9-378928DE877D}" srcOrd="6" destOrd="0" presId="urn:microsoft.com/office/officeart/2005/8/layout/target3"/>
    <dgm:cxn modelId="{79D0BF3B-87B0-49B2-B120-B3AADF606C3C}" type="presParOf" srcId="{71045F8C-00FA-488E-A7BD-E2E6753D979D}" destId="{902074E1-B931-4618-97F1-FADBE82E9C3C}" srcOrd="7" destOrd="0" presId="urn:microsoft.com/office/officeart/2005/8/layout/target3"/>
    <dgm:cxn modelId="{39BC66A1-DC88-4EF5-9909-CED8E35A01AB}" type="presParOf" srcId="{71045F8C-00FA-488E-A7BD-E2E6753D979D}" destId="{A3817367-F2BC-482F-8832-FA00B51DCCF3}" srcOrd="8" destOrd="0" presId="urn:microsoft.com/office/officeart/2005/8/layout/target3"/>
    <dgm:cxn modelId="{CCD6821F-5EA5-4B4B-99C8-F9EA499F7580}" type="presParOf" srcId="{71045F8C-00FA-488E-A7BD-E2E6753D979D}" destId="{A73430F2-8247-4ED0-AA10-577C6B4449AD}" srcOrd="9" destOrd="0" presId="urn:microsoft.com/office/officeart/2005/8/layout/target3"/>
    <dgm:cxn modelId="{EC03F011-DCC1-4F70-A399-991ECC3673FD}" type="presParOf" srcId="{71045F8C-00FA-488E-A7BD-E2E6753D979D}" destId="{2225F4B7-D5E5-4ABC-A74D-89DF612FD43B}" srcOrd="10" destOrd="0" presId="urn:microsoft.com/office/officeart/2005/8/layout/target3"/>
    <dgm:cxn modelId="{0451B919-7327-4518-8E7B-758E8605D114}" type="presParOf" srcId="{71045F8C-00FA-488E-A7BD-E2E6753D979D}" destId="{E213CEB3-AC26-46A5-B5EF-966295AE67FD}" srcOrd="11" destOrd="0" presId="urn:microsoft.com/office/officeart/2005/8/layout/target3"/>
    <dgm:cxn modelId="{EC928DBA-9E64-439A-ADE3-A6F06E5C1DE2}" type="presParOf" srcId="{71045F8C-00FA-488E-A7BD-E2E6753D979D}" destId="{8686AAFC-9326-4364-BC47-A59E252FDEAE}" srcOrd="12" destOrd="0" presId="urn:microsoft.com/office/officeart/2005/8/layout/target3"/>
    <dgm:cxn modelId="{C9331EA4-53E0-43F5-920F-2C58839F351A}" type="presParOf" srcId="{71045F8C-00FA-488E-A7BD-E2E6753D979D}" destId="{48C8C429-3407-4AFD-B49F-99646D5DA08A}" srcOrd="13" destOrd="0" presId="urn:microsoft.com/office/officeart/2005/8/layout/target3"/>
    <dgm:cxn modelId="{8FAC443B-3615-43B1-BF40-73D7905937A7}" type="presParOf" srcId="{71045F8C-00FA-488E-A7BD-E2E6753D979D}" destId="{C1E95C55-4B1A-4F71-B859-65D1F40A46E0}" srcOrd="14" destOrd="0" presId="urn:microsoft.com/office/officeart/2005/8/layout/target3"/>
    <dgm:cxn modelId="{1CC688F1-C3FD-42B5-85F7-10BAEDC1EC61}" type="presParOf" srcId="{71045F8C-00FA-488E-A7BD-E2E6753D979D}" destId="{4D19AB04-24FA-40C2-B203-52AE3D15E171}" srcOrd="15" destOrd="0" presId="urn:microsoft.com/office/officeart/2005/8/layout/target3"/>
    <dgm:cxn modelId="{2D205C00-ED23-43C2-AA13-592BFB535F77}" type="presParOf" srcId="{71045F8C-00FA-488E-A7BD-E2E6753D979D}" destId="{832BF48F-0145-4429-9E02-8FCA946CCE9E}" srcOrd="16" destOrd="0" presId="urn:microsoft.com/office/officeart/2005/8/layout/target3"/>
    <dgm:cxn modelId="{A0DD0321-E992-4A91-A62B-729FDD466CD8}" type="presParOf" srcId="{71045F8C-00FA-488E-A7BD-E2E6753D979D}" destId="{E7297F21-D4FD-4A41-AE58-814D01A6B5E7}" srcOrd="17" destOrd="0" presId="urn:microsoft.com/office/officeart/2005/8/layout/target3"/>
    <dgm:cxn modelId="{A8E00FDA-DD93-411A-A4E5-36333DB4E716}" type="presParOf" srcId="{71045F8C-00FA-488E-A7BD-E2E6753D979D}" destId="{84FF5322-1F04-4756-ACED-CA93D9AD61A4}" srcOrd="18" destOrd="0" presId="urn:microsoft.com/office/officeart/2005/8/layout/target3"/>
    <dgm:cxn modelId="{B8C28280-1F16-47A9-8932-8EC3410A318B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VY_32_INOVACE_2A_06_What </a:t>
          </a:r>
          <a:r>
            <a:rPr lang="cs-CZ" sz="1800" kern="1200" dirty="0" err="1" smtClean="0"/>
            <a:t>time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is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it</a:t>
          </a:r>
          <a:r>
            <a:rPr lang="cs-CZ" sz="1800" kern="1200" dirty="0" smtClean="0"/>
            <a:t>?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a </a:t>
          </a:r>
          <a:r>
            <a:rPr lang="cs-CZ" sz="1800" kern="1200" dirty="0" smtClean="0"/>
            <a:t>procvičování vyjádření času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B1B3A0-7368-4423-88F5-7164B2044738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0D1A8E-6A8A-4A4A-B0CE-498B05D1A0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59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ručiček na hodinách děti určují čas a doplní ho do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0D1A8E-6A8A-4A4A-B0CE-498B05D1A05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295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dokreslí</a:t>
            </a:r>
            <a:r>
              <a:rPr lang="cs-CZ" baseline="0" dirty="0" smtClean="0"/>
              <a:t> ručičky hodin podle zadání.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0D1A8E-6A8A-4A4A-B0CE-498B05D1A05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551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108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651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131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37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51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175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183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725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46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595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1BC35-12A9-40B7-936D-DE12CA9A316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48733-C3A2-41D8-893F-2C3267A67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560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8703940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26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282626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286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04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Zopakuj si číslice. Spoj správně.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5333" y="1798160"/>
            <a:ext cx="116437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5333" y="2564904"/>
            <a:ext cx="116437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five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332" y="3322356"/>
            <a:ext cx="1164379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three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3" y="4140369"/>
            <a:ext cx="115212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two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936812"/>
            <a:ext cx="1152126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six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5" y="5753621"/>
            <a:ext cx="1152126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1798159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14610" y="2564903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814610" y="3322356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814610" y="4140369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5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936812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814610" y="5753620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2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1798160"/>
            <a:ext cx="136815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eleven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2564904"/>
            <a:ext cx="136815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seven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322355"/>
            <a:ext cx="136815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twelve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140368"/>
            <a:ext cx="136815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eight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4936811"/>
            <a:ext cx="136815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16016" y="5753619"/>
            <a:ext cx="136815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1798160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2564904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3322356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4140367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4936810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64288" y="5753621"/>
            <a:ext cx="116437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60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25144"/>
            <a:ext cx="6400800" cy="7669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err="1" smtClean="0">
                <a:solidFill>
                  <a:schemeClr val="tx1"/>
                </a:solidFill>
              </a:rPr>
              <a:t>It´s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five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o´clock</a:t>
            </a:r>
            <a:r>
              <a:rPr lang="cs-CZ" sz="4400" dirty="0" smtClean="0">
                <a:solidFill>
                  <a:schemeClr val="tx1"/>
                </a:solidFill>
              </a:rPr>
              <a:t>.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33817" y="2505294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33827" y="250529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197923" y="336939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63229" y="266361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040052" y="293114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333827" y="425590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774438" y="414908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76056" y="378904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491880" y="340539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77161" y="266786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63888" y="300315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572628" y="382504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877161" y="41130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4369831" y="2848276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69831" y="3441398"/>
            <a:ext cx="202169" cy="34764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4333827" y="340539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821025" y="35806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561060" y="38517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68044" y="322210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829142" y="29075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58414" y="26636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32952" y="39500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876448" y="38250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581966" y="35972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527884" y="324588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550096" y="293114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802124" y="266361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139952" y="25149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23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55023" y="1499996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555033" y="14999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419129" y="236409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984435" y="165831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61258" y="192584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555033" y="325060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995644" y="314378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97262" y="278374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13086" y="24000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98367" y="166256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5094" y="199785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93834" y="281974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98367" y="310777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1591037" y="1842978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591037" y="2436100"/>
            <a:ext cx="39339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1555033" y="24000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042231" y="257538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82266" y="28464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89250" y="221680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050348" y="190223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79620" y="16583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54158" y="294471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097654" y="281974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03172" y="25919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49090" y="224058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71302" y="192584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023330" y="16583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61158" y="15096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3665773" y="1561159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565783" y="156115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429879" y="242525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995185" y="171947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272008" y="198700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565783" y="331176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006394" y="320494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308012" y="284490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723836" y="246125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109117" y="172372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795844" y="205901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804584" y="288090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109117" y="316894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nice 42"/>
          <p:cNvCxnSpPr/>
          <p:nvPr/>
        </p:nvCxnSpPr>
        <p:spPr>
          <a:xfrm flipV="1">
            <a:off x="4601787" y="1904141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252420" y="2497263"/>
            <a:ext cx="349367" cy="17382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4565783" y="246125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5052981" y="263654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4793016" y="290762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00000" y="227796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061098" y="196339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90370" y="171947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464908" y="300588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108404" y="288090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3813922" y="265313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3759840" y="23017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3782052" y="19870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034080" y="171947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371908" y="157081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6" name="Ovál 85"/>
          <p:cNvSpPr/>
          <p:nvPr/>
        </p:nvSpPr>
        <p:spPr>
          <a:xfrm>
            <a:off x="6429518" y="1533929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7329528" y="153392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8193624" y="239802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7758930" y="169224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8035753" y="195977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7329528" y="328453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7770139" y="317771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8071757" y="281767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6487581" y="243402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6872862" y="16964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6559589" y="203178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6568329" y="285367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872862" y="314171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 flipV="1">
            <a:off x="7365532" y="1876911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V="1">
            <a:off x="7365532" y="2277966"/>
            <a:ext cx="332599" cy="1920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1" name="Ovál 100"/>
          <p:cNvSpPr/>
          <p:nvPr/>
        </p:nvSpPr>
        <p:spPr>
          <a:xfrm>
            <a:off x="7329528" y="243402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TextovéPole 101"/>
          <p:cNvSpPr txBox="1"/>
          <p:nvPr/>
        </p:nvSpPr>
        <p:spPr>
          <a:xfrm>
            <a:off x="7816726" y="260931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03" name="TextovéPole 102"/>
          <p:cNvSpPr txBox="1"/>
          <p:nvPr/>
        </p:nvSpPr>
        <p:spPr>
          <a:xfrm>
            <a:off x="7556761" y="288039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963745" y="22507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05" name="TextovéPole 104"/>
          <p:cNvSpPr txBox="1"/>
          <p:nvPr/>
        </p:nvSpPr>
        <p:spPr>
          <a:xfrm>
            <a:off x="7824843" y="193616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7554115" y="169224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228653" y="297865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08" name="TextovéPole 107"/>
          <p:cNvSpPr txBox="1"/>
          <p:nvPr/>
        </p:nvSpPr>
        <p:spPr>
          <a:xfrm>
            <a:off x="6872149" y="285367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109" name="TextovéPole 108"/>
          <p:cNvSpPr txBox="1"/>
          <p:nvPr/>
        </p:nvSpPr>
        <p:spPr>
          <a:xfrm>
            <a:off x="6577667" y="262590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6523585" y="227452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111" name="TextovéPole 110"/>
          <p:cNvSpPr txBox="1"/>
          <p:nvPr/>
        </p:nvSpPr>
        <p:spPr>
          <a:xfrm>
            <a:off x="6545797" y="195977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6797825" y="169224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135653" y="154358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17" name="Ovál 116"/>
          <p:cNvSpPr/>
          <p:nvPr/>
        </p:nvSpPr>
        <p:spPr>
          <a:xfrm>
            <a:off x="596780" y="4120435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/>
          <p:nvPr/>
        </p:nvSpPr>
        <p:spPr>
          <a:xfrm>
            <a:off x="1496790" y="412043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2360886" y="498453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1926192" y="427875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2203015" y="454628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vál 121"/>
          <p:cNvSpPr/>
          <p:nvPr/>
        </p:nvSpPr>
        <p:spPr>
          <a:xfrm>
            <a:off x="1496790" y="587104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1937401" y="576422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vál 123"/>
          <p:cNvSpPr/>
          <p:nvPr/>
        </p:nvSpPr>
        <p:spPr>
          <a:xfrm>
            <a:off x="2239019" y="540418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/>
          <p:cNvSpPr/>
          <p:nvPr/>
        </p:nvSpPr>
        <p:spPr>
          <a:xfrm>
            <a:off x="654843" y="502053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vál 125"/>
          <p:cNvSpPr/>
          <p:nvPr/>
        </p:nvSpPr>
        <p:spPr>
          <a:xfrm>
            <a:off x="1040124" y="428300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726851" y="461829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vál 127"/>
          <p:cNvSpPr/>
          <p:nvPr/>
        </p:nvSpPr>
        <p:spPr>
          <a:xfrm>
            <a:off x="735591" y="544018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1040124" y="572821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0" name="Přímá spojnice 129"/>
          <p:cNvCxnSpPr/>
          <p:nvPr/>
        </p:nvCxnSpPr>
        <p:spPr>
          <a:xfrm flipV="1">
            <a:off x="1532794" y="4463417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 flipV="1">
            <a:off x="1339009" y="4770402"/>
            <a:ext cx="193785" cy="2861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2" name="Ovál 131"/>
          <p:cNvSpPr/>
          <p:nvPr/>
        </p:nvSpPr>
        <p:spPr>
          <a:xfrm>
            <a:off x="1496790" y="502053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TextovéPole 132"/>
          <p:cNvSpPr txBox="1"/>
          <p:nvPr/>
        </p:nvSpPr>
        <p:spPr>
          <a:xfrm>
            <a:off x="1983988" y="519582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34" name="TextovéPole 133"/>
          <p:cNvSpPr txBox="1"/>
          <p:nvPr/>
        </p:nvSpPr>
        <p:spPr>
          <a:xfrm>
            <a:off x="1724023" y="546689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2131007" y="483724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36" name="TextovéPole 135"/>
          <p:cNvSpPr txBox="1"/>
          <p:nvPr/>
        </p:nvSpPr>
        <p:spPr>
          <a:xfrm>
            <a:off x="1992105" y="452266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1721377" y="427875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1395915" y="556515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39" name="TextovéPole 138"/>
          <p:cNvSpPr txBox="1"/>
          <p:nvPr/>
        </p:nvSpPr>
        <p:spPr>
          <a:xfrm>
            <a:off x="1039411" y="544018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140" name="TextovéPole 139"/>
          <p:cNvSpPr txBox="1"/>
          <p:nvPr/>
        </p:nvSpPr>
        <p:spPr>
          <a:xfrm>
            <a:off x="744929" y="52124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141" name="TextovéPole 140"/>
          <p:cNvSpPr txBox="1"/>
          <p:nvPr/>
        </p:nvSpPr>
        <p:spPr>
          <a:xfrm>
            <a:off x="690847" y="48610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142" name="TextovéPole 141"/>
          <p:cNvSpPr txBox="1"/>
          <p:nvPr/>
        </p:nvSpPr>
        <p:spPr>
          <a:xfrm>
            <a:off x="713059" y="45462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965087" y="427875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1302915" y="413008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45" name="Ovál 144"/>
          <p:cNvSpPr/>
          <p:nvPr/>
        </p:nvSpPr>
        <p:spPr>
          <a:xfrm>
            <a:off x="3659944" y="4062281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4559954" y="406228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vál 146"/>
          <p:cNvSpPr/>
          <p:nvPr/>
        </p:nvSpPr>
        <p:spPr>
          <a:xfrm>
            <a:off x="5424050" y="492637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4989356" y="422059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vál 148"/>
          <p:cNvSpPr/>
          <p:nvPr/>
        </p:nvSpPr>
        <p:spPr>
          <a:xfrm>
            <a:off x="5266179" y="448813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4559954" y="581289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vál 150"/>
          <p:cNvSpPr/>
          <p:nvPr/>
        </p:nvSpPr>
        <p:spPr>
          <a:xfrm>
            <a:off x="5000565" y="570606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5302183" y="534602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vál 152"/>
          <p:cNvSpPr/>
          <p:nvPr/>
        </p:nvSpPr>
        <p:spPr>
          <a:xfrm>
            <a:off x="3718007" y="496238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4103288" y="422484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vál 154"/>
          <p:cNvSpPr/>
          <p:nvPr/>
        </p:nvSpPr>
        <p:spPr>
          <a:xfrm>
            <a:off x="3790015" y="456013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3798755" y="538203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vál 156"/>
          <p:cNvSpPr/>
          <p:nvPr/>
        </p:nvSpPr>
        <p:spPr>
          <a:xfrm>
            <a:off x="4103288" y="567006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8" name="Přímá spojnice 157"/>
          <p:cNvCxnSpPr/>
          <p:nvPr/>
        </p:nvCxnSpPr>
        <p:spPr>
          <a:xfrm flipV="1">
            <a:off x="4595958" y="4405263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flipH="1" flipV="1">
            <a:off x="4559954" y="4654296"/>
            <a:ext cx="36004" cy="34408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0" name="Ovál 159"/>
          <p:cNvSpPr/>
          <p:nvPr/>
        </p:nvSpPr>
        <p:spPr>
          <a:xfrm>
            <a:off x="4559954" y="496238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TextovéPole 160"/>
          <p:cNvSpPr txBox="1"/>
          <p:nvPr/>
        </p:nvSpPr>
        <p:spPr>
          <a:xfrm>
            <a:off x="5047152" y="513767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62" name="TextovéPole 161"/>
          <p:cNvSpPr txBox="1"/>
          <p:nvPr/>
        </p:nvSpPr>
        <p:spPr>
          <a:xfrm>
            <a:off x="4787187" y="540874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5194171" y="4779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64" name="TextovéPole 163"/>
          <p:cNvSpPr txBox="1"/>
          <p:nvPr/>
        </p:nvSpPr>
        <p:spPr>
          <a:xfrm>
            <a:off x="5055269" y="44645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4784541" y="422059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4459079" y="550700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67" name="TextovéPole 166"/>
          <p:cNvSpPr txBox="1"/>
          <p:nvPr/>
        </p:nvSpPr>
        <p:spPr>
          <a:xfrm>
            <a:off x="4102575" y="538203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168" name="TextovéPole 167"/>
          <p:cNvSpPr txBox="1"/>
          <p:nvPr/>
        </p:nvSpPr>
        <p:spPr>
          <a:xfrm>
            <a:off x="3808093" y="515426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169" name="TextovéPole 168"/>
          <p:cNvSpPr txBox="1"/>
          <p:nvPr/>
        </p:nvSpPr>
        <p:spPr>
          <a:xfrm>
            <a:off x="3754011" y="48028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170" name="TextovéPole 169"/>
          <p:cNvSpPr txBox="1"/>
          <p:nvPr/>
        </p:nvSpPr>
        <p:spPr>
          <a:xfrm>
            <a:off x="3776223" y="448813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4028251" y="422059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4366079" y="407193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3" name="Ovál 172"/>
          <p:cNvSpPr/>
          <p:nvPr/>
        </p:nvSpPr>
        <p:spPr>
          <a:xfrm>
            <a:off x="6429428" y="3998836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vál 173"/>
          <p:cNvSpPr/>
          <p:nvPr/>
        </p:nvSpPr>
        <p:spPr>
          <a:xfrm>
            <a:off x="7329438" y="399883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Ovál 174"/>
          <p:cNvSpPr/>
          <p:nvPr/>
        </p:nvSpPr>
        <p:spPr>
          <a:xfrm>
            <a:off x="8193534" y="486293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Ovál 175"/>
          <p:cNvSpPr/>
          <p:nvPr/>
        </p:nvSpPr>
        <p:spPr>
          <a:xfrm>
            <a:off x="7758840" y="415715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Ovál 176"/>
          <p:cNvSpPr/>
          <p:nvPr/>
        </p:nvSpPr>
        <p:spPr>
          <a:xfrm>
            <a:off x="8035663" y="442468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vál 177"/>
          <p:cNvSpPr/>
          <p:nvPr/>
        </p:nvSpPr>
        <p:spPr>
          <a:xfrm>
            <a:off x="7329438" y="574944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Ovál 178"/>
          <p:cNvSpPr/>
          <p:nvPr/>
        </p:nvSpPr>
        <p:spPr>
          <a:xfrm>
            <a:off x="7770049" y="564262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vál 179"/>
          <p:cNvSpPr/>
          <p:nvPr/>
        </p:nvSpPr>
        <p:spPr>
          <a:xfrm>
            <a:off x="8071667" y="528258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Ovál 180"/>
          <p:cNvSpPr/>
          <p:nvPr/>
        </p:nvSpPr>
        <p:spPr>
          <a:xfrm>
            <a:off x="6487491" y="489893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vál 181"/>
          <p:cNvSpPr/>
          <p:nvPr/>
        </p:nvSpPr>
        <p:spPr>
          <a:xfrm>
            <a:off x="6872772" y="416140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Ovál 182"/>
          <p:cNvSpPr/>
          <p:nvPr/>
        </p:nvSpPr>
        <p:spPr>
          <a:xfrm>
            <a:off x="6559499" y="449669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vál 183"/>
          <p:cNvSpPr/>
          <p:nvPr/>
        </p:nvSpPr>
        <p:spPr>
          <a:xfrm>
            <a:off x="6568239" y="531858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Ovál 184"/>
          <p:cNvSpPr/>
          <p:nvPr/>
        </p:nvSpPr>
        <p:spPr>
          <a:xfrm>
            <a:off x="6872772" y="560661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6" name="Přímá spojnice 185"/>
          <p:cNvCxnSpPr/>
          <p:nvPr/>
        </p:nvCxnSpPr>
        <p:spPr>
          <a:xfrm flipV="1">
            <a:off x="7365442" y="4341818"/>
            <a:ext cx="7137" cy="5571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7365442" y="4934940"/>
            <a:ext cx="346544" cy="21932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8" name="Ovál 187"/>
          <p:cNvSpPr/>
          <p:nvPr/>
        </p:nvSpPr>
        <p:spPr>
          <a:xfrm>
            <a:off x="7329438" y="489893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TextovéPole 188"/>
          <p:cNvSpPr txBox="1"/>
          <p:nvPr/>
        </p:nvSpPr>
        <p:spPr>
          <a:xfrm>
            <a:off x="7816636" y="50742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90" name="TextovéPole 189"/>
          <p:cNvSpPr txBox="1"/>
          <p:nvPr/>
        </p:nvSpPr>
        <p:spPr>
          <a:xfrm>
            <a:off x="7556671" y="53452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7963655" y="471564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92" name="TextovéPole 191"/>
          <p:cNvSpPr txBox="1"/>
          <p:nvPr/>
        </p:nvSpPr>
        <p:spPr>
          <a:xfrm>
            <a:off x="7824753" y="440107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3" name="TextovéPole 192"/>
          <p:cNvSpPr txBox="1"/>
          <p:nvPr/>
        </p:nvSpPr>
        <p:spPr>
          <a:xfrm>
            <a:off x="7554025" y="415715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7228563" y="54435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95" name="TextovéPole 194"/>
          <p:cNvSpPr txBox="1"/>
          <p:nvPr/>
        </p:nvSpPr>
        <p:spPr>
          <a:xfrm>
            <a:off x="6872059" y="531858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196" name="TextovéPole 195"/>
          <p:cNvSpPr txBox="1"/>
          <p:nvPr/>
        </p:nvSpPr>
        <p:spPr>
          <a:xfrm>
            <a:off x="6577577" y="50908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197" name="TextovéPole 196"/>
          <p:cNvSpPr txBox="1"/>
          <p:nvPr/>
        </p:nvSpPr>
        <p:spPr>
          <a:xfrm>
            <a:off x="6523495" y="473942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198" name="TextovéPole 197"/>
          <p:cNvSpPr txBox="1"/>
          <p:nvPr/>
        </p:nvSpPr>
        <p:spPr>
          <a:xfrm>
            <a:off x="6545707" y="442468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9" name="TextovéPole 198"/>
          <p:cNvSpPr txBox="1"/>
          <p:nvPr/>
        </p:nvSpPr>
        <p:spPr>
          <a:xfrm>
            <a:off x="6797735" y="41571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00" name="TextovéPole 199"/>
          <p:cNvSpPr txBox="1"/>
          <p:nvPr/>
        </p:nvSpPr>
        <p:spPr>
          <a:xfrm>
            <a:off x="7135563" y="400849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04" name="TextovéPole 203"/>
          <p:cNvSpPr txBox="1"/>
          <p:nvPr/>
        </p:nvSpPr>
        <p:spPr>
          <a:xfrm>
            <a:off x="235081" y="3433366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_______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7" name="TextovéPole 206"/>
          <p:cNvSpPr txBox="1"/>
          <p:nvPr/>
        </p:nvSpPr>
        <p:spPr>
          <a:xfrm>
            <a:off x="3195972" y="3433367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_______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8" name="TextovéPole 207"/>
          <p:cNvSpPr txBox="1"/>
          <p:nvPr/>
        </p:nvSpPr>
        <p:spPr>
          <a:xfrm>
            <a:off x="6124725" y="3433367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_______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9" name="TextovéPole 208"/>
          <p:cNvSpPr txBox="1"/>
          <p:nvPr/>
        </p:nvSpPr>
        <p:spPr>
          <a:xfrm>
            <a:off x="147971" y="6035174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_______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10" name="TextovéPole 209"/>
          <p:cNvSpPr txBox="1"/>
          <p:nvPr/>
        </p:nvSpPr>
        <p:spPr>
          <a:xfrm>
            <a:off x="3035143" y="6035174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_______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11" name="TextovéPole 210"/>
          <p:cNvSpPr txBox="1"/>
          <p:nvPr/>
        </p:nvSpPr>
        <p:spPr>
          <a:xfrm>
            <a:off x="6124635" y="6035174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_______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12" name="TextovéPole 211"/>
          <p:cNvSpPr txBox="1"/>
          <p:nvPr/>
        </p:nvSpPr>
        <p:spPr>
          <a:xfrm>
            <a:off x="1616756" y="332656"/>
            <a:ext cx="5832648" cy="70788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time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it</a:t>
            </a:r>
            <a:r>
              <a:rPr lang="cs-CZ" sz="4000" dirty="0" smtClean="0"/>
              <a:t>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846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354796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655586" y="23547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19682" y="321889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84988" y="251311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361811" y="278064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55586" y="410540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096197" y="399858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397815" y="363854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3639" y="32548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98920" y="251736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85647" y="285265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94387" y="367454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98920" y="396257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655586" y="325489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142784" y="343018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882819" y="37012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89803" y="307160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150901" y="275703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80173" y="25131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54711" y="379951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198207" y="367454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903725" y="34467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49643" y="309538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871855" y="278064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23883" y="2513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61711" y="23644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3724137" y="2419699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624147" y="241969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488243" y="328379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053549" y="257801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330372" y="284554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624147" y="417030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064758" y="406348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366376" y="3703445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782200" y="331979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167481" y="258226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3854208" y="291755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862948" y="373944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167481" y="4027481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624147" y="331979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5111345" y="349508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851380" y="376616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58364" y="313650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5119462" y="282193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848734" y="257801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23272" y="386442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4166768" y="373944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3872286" y="351167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3818204" y="31602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840416" y="28455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092444" y="257801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430272" y="242935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6511011" y="2426327"/>
            <a:ext cx="1872208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11021" y="242632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8275117" y="329042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7840423" y="258464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8117246" y="285217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7411021" y="417693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851632" y="407011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8153250" y="3710073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6569074" y="332642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954355" y="258889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641082" y="2924184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6649822" y="374607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6954355" y="4034109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411021" y="3326427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7898219" y="350171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7638254" y="377278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8045238" y="314313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7906336" y="282856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635608" y="258464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310146" y="387104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6953642" y="374607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6659160" y="351830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6605078" y="31669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6627290" y="28521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6879318" y="258464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7217146" y="243598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85775" y="4501658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3232187" y="4501657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</a:t>
            </a:r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6091069" y="4501658"/>
            <a:ext cx="2783920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It´s</a:t>
            </a:r>
            <a:r>
              <a:rPr lang="cs-CZ" sz="2400" dirty="0" smtClean="0"/>
              <a:t> </a:t>
            </a:r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213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And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brake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026831" y="2852936"/>
            <a:ext cx="2520280" cy="2304256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16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</a:t>
            </a:r>
            <a:br>
              <a:rPr lang="cs-CZ" dirty="0" smtClean="0"/>
            </a:br>
            <a:r>
              <a:rPr lang="cs-CZ" dirty="0" smtClean="0"/>
              <a:t>archiv autora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310</Words>
  <Application>Microsoft Office PowerPoint</Application>
  <PresentationFormat>Předvádění na obrazovce (4:3)</PresentationFormat>
  <Paragraphs>183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What time is it?</vt:lpstr>
      <vt:lpstr>Zopakuj si číslice. Spoj správně.</vt:lpstr>
      <vt:lpstr>What time is it? What´s the time?</vt:lpstr>
      <vt:lpstr>Prezentace aplikace PowerPoint</vt:lpstr>
      <vt:lpstr>What time is it?</vt:lpstr>
      <vt:lpstr>And now it´s time for brake.</vt:lpstr>
      <vt:lpstr>Ilustrace: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time is it?</dc:title>
  <dc:creator>Admin</dc:creator>
  <cp:lastModifiedBy>Admin</cp:lastModifiedBy>
  <cp:revision>13</cp:revision>
  <dcterms:created xsi:type="dcterms:W3CDTF">2012-12-02T20:15:09Z</dcterms:created>
  <dcterms:modified xsi:type="dcterms:W3CDTF">2013-06-30T19:57:23Z</dcterms:modified>
</cp:coreProperties>
</file>