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62" r:id="rId5"/>
    <p:sldId id="263" r:id="rId6"/>
    <p:sldId id="265" r:id="rId7"/>
    <p:sldId id="266" r:id="rId8"/>
    <p:sldId id="272" r:id="rId9"/>
    <p:sldId id="273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3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VY_32_INOVACE_2A_16_Our </a:t>
          </a:r>
          <a:r>
            <a:rPr lang="cs-CZ" dirty="0" err="1" smtClean="0"/>
            <a:t>town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Názvy obchodů a budov ve městě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DCE94E-3190-4DCC-B4B1-6862D01D54C8}" type="presOf" srcId="{C73C7642-F245-4585-8F88-243F9FAEF6CA}" destId="{E213CEB3-AC26-46A5-B5EF-966295AE67F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20AA228-4772-46C2-9C07-813C5B20BF36}" type="presOf" srcId="{445C7998-7549-48B0-BD68-D4F0167F02E5}" destId="{BC35EE03-4121-4EF9-923D-7CB6D30D358D}" srcOrd="0" destOrd="0" presId="urn:microsoft.com/office/officeart/2005/8/layout/target3"/>
    <dgm:cxn modelId="{4EEB3795-E19E-4D5C-89FB-7543FA13A6B8}" type="presOf" srcId="{445C7998-7549-48B0-BD68-D4F0167F02E5}" destId="{4D19AB04-24FA-40C2-B203-52AE3D15E171}" srcOrd="1" destOrd="0" presId="urn:microsoft.com/office/officeart/2005/8/layout/target3"/>
    <dgm:cxn modelId="{08B38BC8-CBBC-486D-B04C-D242AA977F48}" type="presOf" srcId="{FBBFC3EA-9D9D-4F3A-BEA6-9C2C0E46BF20}" destId="{643EA938-EDE0-4533-ACCC-D2BD6F3A527C}" srcOrd="0" destOrd="0" presId="urn:microsoft.com/office/officeart/2005/8/layout/target3"/>
    <dgm:cxn modelId="{24AF6138-88A9-4B83-A9CF-748AE74DDEB1}" type="presOf" srcId="{019433A1-1324-4DE1-9E6F-32B851095F74}" destId="{A3817367-F2BC-482F-8832-FA00B51DCCF3}" srcOrd="0" destOrd="0" presId="urn:microsoft.com/office/officeart/2005/8/layout/target3"/>
    <dgm:cxn modelId="{77E5102B-7CFA-464B-A46B-4AC3AF0F0437}" type="presOf" srcId="{EBC41103-E2E5-4D48-9B4B-425520D3D098}" destId="{A2474844-2EB7-46F1-B77E-38A6D8B3368D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BC3D386-3748-4CFC-A00E-C0018B5591EE}" type="presOf" srcId="{019433A1-1324-4DE1-9E6F-32B851095F74}" destId="{E7297F21-D4FD-4A41-AE58-814D01A6B5E7}" srcOrd="1" destOrd="0" presId="urn:microsoft.com/office/officeart/2005/8/layout/target3"/>
    <dgm:cxn modelId="{7E27A251-79AE-4FDE-A2DA-ED82B5B99FEC}" type="presOf" srcId="{FBBFC3EA-9D9D-4F3A-BEA6-9C2C0E46BF20}" destId="{832BF48F-0145-4429-9E02-8FCA946CCE9E}" srcOrd="1" destOrd="0" presId="urn:microsoft.com/office/officeart/2005/8/layout/target3"/>
    <dgm:cxn modelId="{D07353EC-F0F7-4513-9B35-EA489A02A7BF}" type="presOf" srcId="{C73C7642-F245-4585-8F88-243F9FAEF6CA}" destId="{84FF5322-1F04-4756-ACED-CA93D9AD61A4}" srcOrd="1" destOrd="0" presId="urn:microsoft.com/office/officeart/2005/8/layout/target3"/>
    <dgm:cxn modelId="{7C511AC0-760B-461F-B39B-45C91AAEA493}" type="presOf" srcId="{39F8B381-5807-488E-AC22-73DD4140ED4A}" destId="{71045F8C-00FA-488E-A7BD-E2E6753D979D}" srcOrd="0" destOrd="0" presId="urn:microsoft.com/office/officeart/2005/8/layout/target3"/>
    <dgm:cxn modelId="{BFA3EEE0-0292-4BC9-9167-01E519D2E88F}" type="presOf" srcId="{EBC41103-E2E5-4D48-9B4B-425520D3D098}" destId="{C1E95C55-4B1A-4F71-B859-65D1F40A46E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7560C82-0F49-461C-93DA-E07970175B46}" type="presParOf" srcId="{71045F8C-00FA-488E-A7BD-E2E6753D979D}" destId="{3577EC6B-C980-4F34-8C69-4365E7B8FC8C}" srcOrd="0" destOrd="0" presId="urn:microsoft.com/office/officeart/2005/8/layout/target3"/>
    <dgm:cxn modelId="{C1169F9A-C29D-4514-8537-9D1176659D0F}" type="presParOf" srcId="{71045F8C-00FA-488E-A7BD-E2E6753D979D}" destId="{6940EB87-DC1D-4BC3-9408-9AC2E1FFC039}" srcOrd="1" destOrd="0" presId="urn:microsoft.com/office/officeart/2005/8/layout/target3"/>
    <dgm:cxn modelId="{FCEF8EA8-F4EE-4575-9DEF-34F842E32621}" type="presParOf" srcId="{71045F8C-00FA-488E-A7BD-E2E6753D979D}" destId="{BC35EE03-4121-4EF9-923D-7CB6D30D358D}" srcOrd="2" destOrd="0" presId="urn:microsoft.com/office/officeart/2005/8/layout/target3"/>
    <dgm:cxn modelId="{2DF9A22F-8E81-4AAE-A484-71D3B3528AC0}" type="presParOf" srcId="{71045F8C-00FA-488E-A7BD-E2E6753D979D}" destId="{C95EEA27-3CBF-4645-A92D-9D8AF5C1CBFC}" srcOrd="3" destOrd="0" presId="urn:microsoft.com/office/officeart/2005/8/layout/target3"/>
    <dgm:cxn modelId="{AB6E8A1D-D75E-49AB-BD9F-9E34451B8D19}" type="presParOf" srcId="{71045F8C-00FA-488E-A7BD-E2E6753D979D}" destId="{851BB866-B6AE-4566-893F-4C635BA974FC}" srcOrd="4" destOrd="0" presId="urn:microsoft.com/office/officeart/2005/8/layout/target3"/>
    <dgm:cxn modelId="{24DDCA2B-A07F-45B3-AE8B-FF5AA1368009}" type="presParOf" srcId="{71045F8C-00FA-488E-A7BD-E2E6753D979D}" destId="{643EA938-EDE0-4533-ACCC-D2BD6F3A527C}" srcOrd="5" destOrd="0" presId="urn:microsoft.com/office/officeart/2005/8/layout/target3"/>
    <dgm:cxn modelId="{8B0C6A99-CCB9-4624-8F5B-D1EEB47D988C}" type="presParOf" srcId="{71045F8C-00FA-488E-A7BD-E2E6753D979D}" destId="{92F31B18-D66D-4CC7-89B9-378928DE877D}" srcOrd="6" destOrd="0" presId="urn:microsoft.com/office/officeart/2005/8/layout/target3"/>
    <dgm:cxn modelId="{FAFAADCD-AE31-4CF8-A1E0-79FA69471036}" type="presParOf" srcId="{71045F8C-00FA-488E-A7BD-E2E6753D979D}" destId="{902074E1-B931-4618-97F1-FADBE82E9C3C}" srcOrd="7" destOrd="0" presId="urn:microsoft.com/office/officeart/2005/8/layout/target3"/>
    <dgm:cxn modelId="{4C912C73-14AC-41E7-915B-1A2D2B86703F}" type="presParOf" srcId="{71045F8C-00FA-488E-A7BD-E2E6753D979D}" destId="{A3817367-F2BC-482F-8832-FA00B51DCCF3}" srcOrd="8" destOrd="0" presId="urn:microsoft.com/office/officeart/2005/8/layout/target3"/>
    <dgm:cxn modelId="{68241785-F790-4682-8F27-4C2BA2EE4792}" type="presParOf" srcId="{71045F8C-00FA-488E-A7BD-E2E6753D979D}" destId="{A73430F2-8247-4ED0-AA10-577C6B4449AD}" srcOrd="9" destOrd="0" presId="urn:microsoft.com/office/officeart/2005/8/layout/target3"/>
    <dgm:cxn modelId="{D7D23CBC-8A71-43AB-BD6D-46E671FE421E}" type="presParOf" srcId="{71045F8C-00FA-488E-A7BD-E2E6753D979D}" destId="{2225F4B7-D5E5-4ABC-A74D-89DF612FD43B}" srcOrd="10" destOrd="0" presId="urn:microsoft.com/office/officeart/2005/8/layout/target3"/>
    <dgm:cxn modelId="{EA34E8CD-907F-441C-855C-1963E66FE4C3}" type="presParOf" srcId="{71045F8C-00FA-488E-A7BD-E2E6753D979D}" destId="{E213CEB3-AC26-46A5-B5EF-966295AE67FD}" srcOrd="11" destOrd="0" presId="urn:microsoft.com/office/officeart/2005/8/layout/target3"/>
    <dgm:cxn modelId="{80D2C278-BA31-44DA-8D2E-1E343C518C06}" type="presParOf" srcId="{71045F8C-00FA-488E-A7BD-E2E6753D979D}" destId="{8686AAFC-9326-4364-BC47-A59E252FDEAE}" srcOrd="12" destOrd="0" presId="urn:microsoft.com/office/officeart/2005/8/layout/target3"/>
    <dgm:cxn modelId="{0854C6B2-08D2-44E4-96A1-D97FA3CE2969}" type="presParOf" srcId="{71045F8C-00FA-488E-A7BD-E2E6753D979D}" destId="{48C8C429-3407-4AFD-B49F-99646D5DA08A}" srcOrd="13" destOrd="0" presId="urn:microsoft.com/office/officeart/2005/8/layout/target3"/>
    <dgm:cxn modelId="{292876B7-1CDD-4493-B4A4-4A7B69DC741D}" type="presParOf" srcId="{71045F8C-00FA-488E-A7BD-E2E6753D979D}" destId="{C1E95C55-4B1A-4F71-B859-65D1F40A46E0}" srcOrd="14" destOrd="0" presId="urn:microsoft.com/office/officeart/2005/8/layout/target3"/>
    <dgm:cxn modelId="{1D74A994-A1FF-43D8-B159-5811EE71B45A}" type="presParOf" srcId="{71045F8C-00FA-488E-A7BD-E2E6753D979D}" destId="{4D19AB04-24FA-40C2-B203-52AE3D15E171}" srcOrd="15" destOrd="0" presId="urn:microsoft.com/office/officeart/2005/8/layout/target3"/>
    <dgm:cxn modelId="{C25193AB-E9EE-4ABF-8365-A5DB2ACDF07B}" type="presParOf" srcId="{71045F8C-00FA-488E-A7BD-E2E6753D979D}" destId="{832BF48F-0145-4429-9E02-8FCA946CCE9E}" srcOrd="16" destOrd="0" presId="urn:microsoft.com/office/officeart/2005/8/layout/target3"/>
    <dgm:cxn modelId="{527AF7B2-DCDE-4DBE-845F-32D6A21FDE18}" type="presParOf" srcId="{71045F8C-00FA-488E-A7BD-E2E6753D979D}" destId="{E7297F21-D4FD-4A41-AE58-814D01A6B5E7}" srcOrd="17" destOrd="0" presId="urn:microsoft.com/office/officeart/2005/8/layout/target3"/>
    <dgm:cxn modelId="{C40FD3E6-4914-4722-83D3-A18EDF297689}" type="presParOf" srcId="{71045F8C-00FA-488E-A7BD-E2E6753D979D}" destId="{84FF5322-1F04-4756-ACED-CA93D9AD61A4}" srcOrd="18" destOrd="0" presId="urn:microsoft.com/office/officeart/2005/8/layout/target3"/>
    <dgm:cxn modelId="{BD5844C5-5F63-4C64-BCA5-2693010DED98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7A8340-CD6B-4981-B2B6-7D2C1666972D}" type="doc">
      <dgm:prSet loTypeId="urn:microsoft.com/office/officeart/2005/8/layout/process1" loCatId="process" qsTypeId="urn:microsoft.com/office/officeart/2005/8/quickstyle/3d7" qsCatId="3D" csTypeId="urn:microsoft.com/office/officeart/2005/8/colors/colorful5" csCatId="colorful" phldr="1"/>
      <dgm:spPr/>
    </dgm:pt>
    <dgm:pt modelId="{74DD5184-B745-40B7-A6BF-01B9CCBE2A40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/>
            <a:t>need</a:t>
          </a:r>
          <a:r>
            <a:rPr lang="cs-CZ" dirty="0" smtClean="0"/>
            <a:t> a </a:t>
          </a:r>
          <a:r>
            <a:rPr lang="cs-CZ" dirty="0" err="1" smtClean="0"/>
            <a:t>book</a:t>
          </a:r>
          <a:r>
            <a:rPr lang="cs-CZ" dirty="0" smtClean="0"/>
            <a:t>.</a:t>
          </a:r>
          <a:endParaRPr lang="cs-CZ" dirty="0"/>
        </a:p>
      </dgm:t>
    </dgm:pt>
    <dgm:pt modelId="{ECCA819D-E3A5-4753-8D95-28218EF686E2}" type="parTrans" cxnId="{F84A51E7-82F6-4EDC-8CF1-880EBE1B83E6}">
      <dgm:prSet/>
      <dgm:spPr/>
      <dgm:t>
        <a:bodyPr/>
        <a:lstStyle/>
        <a:p>
          <a:endParaRPr lang="cs-CZ"/>
        </a:p>
      </dgm:t>
    </dgm:pt>
    <dgm:pt modelId="{46747D60-536A-4B69-90E7-B1712C84DF51}" type="sibTrans" cxnId="{F84A51E7-82F6-4EDC-8CF1-880EBE1B83E6}">
      <dgm:prSet/>
      <dgm:spPr/>
      <dgm:t>
        <a:bodyPr/>
        <a:lstStyle/>
        <a:p>
          <a:endParaRPr lang="cs-CZ"/>
        </a:p>
      </dgm:t>
    </dgm:pt>
    <dgm:pt modelId="{309CFF6F-B015-4716-B8F2-6B3E64886D3D}">
      <dgm:prSet phldrT="[Text]"/>
      <dgm:spPr/>
      <dgm:t>
        <a:bodyPr/>
        <a:lstStyle/>
        <a:p>
          <a:r>
            <a:rPr lang="cs-CZ" dirty="0" smtClean="0"/>
            <a:t>Go to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book</a:t>
          </a:r>
          <a:r>
            <a:rPr lang="cs-CZ" dirty="0" smtClean="0"/>
            <a:t> </a:t>
          </a:r>
          <a:r>
            <a:rPr lang="cs-CZ" dirty="0" err="1" smtClean="0"/>
            <a:t>shop</a:t>
          </a:r>
          <a:r>
            <a:rPr lang="cs-CZ" dirty="0" smtClean="0"/>
            <a:t>.</a:t>
          </a:r>
          <a:endParaRPr lang="cs-CZ" dirty="0"/>
        </a:p>
      </dgm:t>
    </dgm:pt>
    <dgm:pt modelId="{8512BF5D-395F-42DC-99B1-E8473FC0ABC4}" type="parTrans" cxnId="{C54FF317-63D6-403B-9855-E92244EDA31F}">
      <dgm:prSet/>
      <dgm:spPr/>
      <dgm:t>
        <a:bodyPr/>
        <a:lstStyle/>
        <a:p>
          <a:endParaRPr lang="cs-CZ"/>
        </a:p>
      </dgm:t>
    </dgm:pt>
    <dgm:pt modelId="{E2CDBD09-2442-4D3D-B441-917D832219E0}" type="sibTrans" cxnId="{C54FF317-63D6-403B-9855-E92244EDA31F}">
      <dgm:prSet/>
      <dgm:spPr/>
      <dgm:t>
        <a:bodyPr/>
        <a:lstStyle/>
        <a:p>
          <a:endParaRPr lang="cs-CZ"/>
        </a:p>
      </dgm:t>
    </dgm:pt>
    <dgm:pt modelId="{5956C588-C3BB-4BEC-A941-091256933853}" type="pres">
      <dgm:prSet presAssocID="{707A8340-CD6B-4981-B2B6-7D2C1666972D}" presName="Name0" presStyleCnt="0">
        <dgm:presLayoutVars>
          <dgm:dir/>
          <dgm:resizeHandles val="exact"/>
        </dgm:presLayoutVars>
      </dgm:prSet>
      <dgm:spPr/>
    </dgm:pt>
    <dgm:pt modelId="{BDB7D6BE-BE20-4F6B-ACB5-A162DF318A31}" type="pres">
      <dgm:prSet presAssocID="{74DD5184-B745-40B7-A6BF-01B9CCBE2A40}" presName="node" presStyleLbl="node1" presStyleIdx="0" presStyleCnt="2">
        <dgm:presLayoutVars>
          <dgm:bulletEnabled val="1"/>
        </dgm:presLayoutVars>
      </dgm:prSet>
      <dgm:spPr/>
    </dgm:pt>
    <dgm:pt modelId="{F50C7751-A797-4E7E-BD85-3708F18DEF26}" type="pres">
      <dgm:prSet presAssocID="{46747D60-536A-4B69-90E7-B1712C84DF51}" presName="sibTrans" presStyleLbl="sibTrans2D1" presStyleIdx="0" presStyleCnt="1"/>
      <dgm:spPr/>
    </dgm:pt>
    <dgm:pt modelId="{D9C2657A-A4A3-4AF8-A13D-F1BB6A13C26A}" type="pres">
      <dgm:prSet presAssocID="{46747D60-536A-4B69-90E7-B1712C84DF51}" presName="connectorText" presStyleLbl="sibTrans2D1" presStyleIdx="0" presStyleCnt="1"/>
      <dgm:spPr/>
    </dgm:pt>
    <dgm:pt modelId="{40D3F7B7-15EF-4ECE-8D10-14CCD1A433A6}" type="pres">
      <dgm:prSet presAssocID="{309CFF6F-B015-4716-B8F2-6B3E64886D3D}" presName="node" presStyleLbl="node1" presStyleIdx="1" presStyleCnt="2">
        <dgm:presLayoutVars>
          <dgm:bulletEnabled val="1"/>
        </dgm:presLayoutVars>
      </dgm:prSet>
      <dgm:spPr/>
    </dgm:pt>
  </dgm:ptLst>
  <dgm:cxnLst>
    <dgm:cxn modelId="{5507F8F9-EE3B-4C6D-BAF8-DBE4EA0D87CB}" type="presOf" srcId="{46747D60-536A-4B69-90E7-B1712C84DF51}" destId="{D9C2657A-A4A3-4AF8-A13D-F1BB6A13C26A}" srcOrd="1" destOrd="0" presId="urn:microsoft.com/office/officeart/2005/8/layout/process1"/>
    <dgm:cxn modelId="{F84A51E7-82F6-4EDC-8CF1-880EBE1B83E6}" srcId="{707A8340-CD6B-4981-B2B6-7D2C1666972D}" destId="{74DD5184-B745-40B7-A6BF-01B9CCBE2A40}" srcOrd="0" destOrd="0" parTransId="{ECCA819D-E3A5-4753-8D95-28218EF686E2}" sibTransId="{46747D60-536A-4B69-90E7-B1712C84DF51}"/>
    <dgm:cxn modelId="{2CF77DB8-A451-4921-B897-B7056CFE1B5C}" type="presOf" srcId="{74DD5184-B745-40B7-A6BF-01B9CCBE2A40}" destId="{BDB7D6BE-BE20-4F6B-ACB5-A162DF318A31}" srcOrd="0" destOrd="0" presId="urn:microsoft.com/office/officeart/2005/8/layout/process1"/>
    <dgm:cxn modelId="{C54FF317-63D6-403B-9855-E92244EDA31F}" srcId="{707A8340-CD6B-4981-B2B6-7D2C1666972D}" destId="{309CFF6F-B015-4716-B8F2-6B3E64886D3D}" srcOrd="1" destOrd="0" parTransId="{8512BF5D-395F-42DC-99B1-E8473FC0ABC4}" sibTransId="{E2CDBD09-2442-4D3D-B441-917D832219E0}"/>
    <dgm:cxn modelId="{DC8381F6-45A1-4B47-9AFB-93F0359CA4F6}" type="presOf" srcId="{46747D60-536A-4B69-90E7-B1712C84DF51}" destId="{F50C7751-A797-4E7E-BD85-3708F18DEF26}" srcOrd="0" destOrd="0" presId="urn:microsoft.com/office/officeart/2005/8/layout/process1"/>
    <dgm:cxn modelId="{AD65052F-99D1-406A-85FF-938DA7B4C36E}" type="presOf" srcId="{707A8340-CD6B-4981-B2B6-7D2C1666972D}" destId="{5956C588-C3BB-4BEC-A941-091256933853}" srcOrd="0" destOrd="0" presId="urn:microsoft.com/office/officeart/2005/8/layout/process1"/>
    <dgm:cxn modelId="{9372649A-FBE9-4BC7-9BF1-66B3FCA3DCFC}" type="presOf" srcId="{309CFF6F-B015-4716-B8F2-6B3E64886D3D}" destId="{40D3F7B7-15EF-4ECE-8D10-14CCD1A433A6}" srcOrd="0" destOrd="0" presId="urn:microsoft.com/office/officeart/2005/8/layout/process1"/>
    <dgm:cxn modelId="{A5B8F0E9-EC57-4F54-B975-1D0688231C6B}" type="presParOf" srcId="{5956C588-C3BB-4BEC-A941-091256933853}" destId="{BDB7D6BE-BE20-4F6B-ACB5-A162DF318A31}" srcOrd="0" destOrd="0" presId="urn:microsoft.com/office/officeart/2005/8/layout/process1"/>
    <dgm:cxn modelId="{FEDFD7B5-9CCD-4C2A-84EE-18406CDFF5AB}" type="presParOf" srcId="{5956C588-C3BB-4BEC-A941-091256933853}" destId="{F50C7751-A797-4E7E-BD85-3708F18DEF26}" srcOrd="1" destOrd="0" presId="urn:microsoft.com/office/officeart/2005/8/layout/process1"/>
    <dgm:cxn modelId="{E1919B8C-95CF-4D27-ACE1-3872DB00A984}" type="presParOf" srcId="{F50C7751-A797-4E7E-BD85-3708F18DEF26}" destId="{D9C2657A-A4A3-4AF8-A13D-F1BB6A13C26A}" srcOrd="0" destOrd="0" presId="urn:microsoft.com/office/officeart/2005/8/layout/process1"/>
    <dgm:cxn modelId="{B93D12BB-924A-42A9-9AC9-7F30AB1756A8}" type="presParOf" srcId="{5956C588-C3BB-4BEC-A941-091256933853}" destId="{40D3F7B7-15EF-4ECE-8D10-14CCD1A433A6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7A8340-CD6B-4981-B2B6-7D2C1666972D}" type="doc">
      <dgm:prSet loTypeId="urn:microsoft.com/office/officeart/2005/8/layout/process1" loCatId="process" qsTypeId="urn:microsoft.com/office/officeart/2005/8/quickstyle/3d7" qsCatId="3D" csTypeId="urn:microsoft.com/office/officeart/2005/8/colors/colorful5" csCatId="colorful" phldr="1"/>
      <dgm:spPr/>
    </dgm:pt>
    <dgm:pt modelId="{74DD5184-B745-40B7-A6BF-01B9CCBE2A40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/>
            <a:t>need</a:t>
          </a:r>
          <a:r>
            <a:rPr lang="cs-CZ" dirty="0" smtClean="0"/>
            <a:t>  </a:t>
          </a:r>
          <a:r>
            <a:rPr lang="cs-CZ" dirty="0" err="1" smtClean="0"/>
            <a:t>shoes</a:t>
          </a:r>
          <a:r>
            <a:rPr lang="cs-CZ" dirty="0" smtClean="0"/>
            <a:t>.</a:t>
          </a:r>
          <a:endParaRPr lang="cs-CZ" dirty="0"/>
        </a:p>
      </dgm:t>
    </dgm:pt>
    <dgm:pt modelId="{ECCA819D-E3A5-4753-8D95-28218EF686E2}" type="parTrans" cxnId="{F84A51E7-82F6-4EDC-8CF1-880EBE1B83E6}">
      <dgm:prSet/>
      <dgm:spPr/>
      <dgm:t>
        <a:bodyPr/>
        <a:lstStyle/>
        <a:p>
          <a:endParaRPr lang="cs-CZ"/>
        </a:p>
      </dgm:t>
    </dgm:pt>
    <dgm:pt modelId="{46747D60-536A-4B69-90E7-B1712C84DF51}" type="sibTrans" cxnId="{F84A51E7-82F6-4EDC-8CF1-880EBE1B83E6}">
      <dgm:prSet/>
      <dgm:spPr/>
      <dgm:t>
        <a:bodyPr/>
        <a:lstStyle/>
        <a:p>
          <a:endParaRPr lang="cs-CZ"/>
        </a:p>
      </dgm:t>
    </dgm:pt>
    <dgm:pt modelId="{309CFF6F-B015-4716-B8F2-6B3E64886D3D}">
      <dgm:prSet phldrT="[Text]"/>
      <dgm:spPr/>
      <dgm:t>
        <a:bodyPr/>
        <a:lstStyle/>
        <a:p>
          <a:r>
            <a:rPr lang="cs-CZ" dirty="0" smtClean="0"/>
            <a:t>Go to </a:t>
          </a:r>
          <a:r>
            <a:rPr lang="cs-CZ" dirty="0" err="1" smtClean="0"/>
            <a:t>the</a:t>
          </a:r>
          <a:r>
            <a:rPr lang="cs-CZ" dirty="0" smtClean="0"/>
            <a:t> ____ </a:t>
          </a:r>
          <a:r>
            <a:rPr lang="cs-CZ" dirty="0" err="1" smtClean="0"/>
            <a:t>shop</a:t>
          </a:r>
          <a:r>
            <a:rPr lang="cs-CZ" dirty="0" smtClean="0"/>
            <a:t>.</a:t>
          </a:r>
          <a:endParaRPr lang="cs-CZ" dirty="0"/>
        </a:p>
      </dgm:t>
    </dgm:pt>
    <dgm:pt modelId="{8512BF5D-395F-42DC-99B1-E8473FC0ABC4}" type="parTrans" cxnId="{C54FF317-63D6-403B-9855-E92244EDA31F}">
      <dgm:prSet/>
      <dgm:spPr/>
      <dgm:t>
        <a:bodyPr/>
        <a:lstStyle/>
        <a:p>
          <a:endParaRPr lang="cs-CZ"/>
        </a:p>
      </dgm:t>
    </dgm:pt>
    <dgm:pt modelId="{E2CDBD09-2442-4D3D-B441-917D832219E0}" type="sibTrans" cxnId="{C54FF317-63D6-403B-9855-E92244EDA31F}">
      <dgm:prSet/>
      <dgm:spPr/>
      <dgm:t>
        <a:bodyPr/>
        <a:lstStyle/>
        <a:p>
          <a:endParaRPr lang="cs-CZ"/>
        </a:p>
      </dgm:t>
    </dgm:pt>
    <dgm:pt modelId="{5956C588-C3BB-4BEC-A941-091256933853}" type="pres">
      <dgm:prSet presAssocID="{707A8340-CD6B-4981-B2B6-7D2C1666972D}" presName="Name0" presStyleCnt="0">
        <dgm:presLayoutVars>
          <dgm:dir/>
          <dgm:resizeHandles val="exact"/>
        </dgm:presLayoutVars>
      </dgm:prSet>
      <dgm:spPr/>
    </dgm:pt>
    <dgm:pt modelId="{BDB7D6BE-BE20-4F6B-ACB5-A162DF318A31}" type="pres">
      <dgm:prSet presAssocID="{74DD5184-B745-40B7-A6BF-01B9CCBE2A40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0C7751-A797-4E7E-BD85-3708F18DEF26}" type="pres">
      <dgm:prSet presAssocID="{46747D60-536A-4B69-90E7-B1712C84DF51}" presName="sibTrans" presStyleLbl="sibTrans2D1" presStyleIdx="0" presStyleCnt="1"/>
      <dgm:spPr/>
    </dgm:pt>
    <dgm:pt modelId="{D9C2657A-A4A3-4AF8-A13D-F1BB6A13C26A}" type="pres">
      <dgm:prSet presAssocID="{46747D60-536A-4B69-90E7-B1712C84DF51}" presName="connectorText" presStyleLbl="sibTrans2D1" presStyleIdx="0" presStyleCnt="1"/>
      <dgm:spPr/>
    </dgm:pt>
    <dgm:pt modelId="{40D3F7B7-15EF-4ECE-8D10-14CCD1A433A6}" type="pres">
      <dgm:prSet presAssocID="{309CFF6F-B015-4716-B8F2-6B3E64886D3D}" presName="node" presStyleLbl="node1" presStyleIdx="1" presStyleCnt="2">
        <dgm:presLayoutVars>
          <dgm:bulletEnabled val="1"/>
        </dgm:presLayoutVars>
      </dgm:prSet>
      <dgm:spPr/>
    </dgm:pt>
  </dgm:ptLst>
  <dgm:cxnLst>
    <dgm:cxn modelId="{8349B1C6-65B8-4AE9-BDC2-5CC719E79E8A}" type="presOf" srcId="{46747D60-536A-4B69-90E7-B1712C84DF51}" destId="{D9C2657A-A4A3-4AF8-A13D-F1BB6A13C26A}" srcOrd="1" destOrd="0" presId="urn:microsoft.com/office/officeart/2005/8/layout/process1"/>
    <dgm:cxn modelId="{2CC4F0DE-051D-43E2-9CAD-0C63C5B2D44E}" type="presOf" srcId="{309CFF6F-B015-4716-B8F2-6B3E64886D3D}" destId="{40D3F7B7-15EF-4ECE-8D10-14CCD1A433A6}" srcOrd="0" destOrd="0" presId="urn:microsoft.com/office/officeart/2005/8/layout/process1"/>
    <dgm:cxn modelId="{29FF91A6-5B9A-47F5-A1D5-1804F4819AC8}" type="presOf" srcId="{707A8340-CD6B-4981-B2B6-7D2C1666972D}" destId="{5956C588-C3BB-4BEC-A941-091256933853}" srcOrd="0" destOrd="0" presId="urn:microsoft.com/office/officeart/2005/8/layout/process1"/>
    <dgm:cxn modelId="{D33ED20B-29A6-4FB8-80DA-9D3B4F57AB76}" type="presOf" srcId="{74DD5184-B745-40B7-A6BF-01B9CCBE2A40}" destId="{BDB7D6BE-BE20-4F6B-ACB5-A162DF318A31}" srcOrd="0" destOrd="0" presId="urn:microsoft.com/office/officeart/2005/8/layout/process1"/>
    <dgm:cxn modelId="{06C2558A-080B-4D56-B912-C4BFAD0339A3}" type="presOf" srcId="{46747D60-536A-4B69-90E7-B1712C84DF51}" destId="{F50C7751-A797-4E7E-BD85-3708F18DEF26}" srcOrd="0" destOrd="0" presId="urn:microsoft.com/office/officeart/2005/8/layout/process1"/>
    <dgm:cxn modelId="{F84A51E7-82F6-4EDC-8CF1-880EBE1B83E6}" srcId="{707A8340-CD6B-4981-B2B6-7D2C1666972D}" destId="{74DD5184-B745-40B7-A6BF-01B9CCBE2A40}" srcOrd="0" destOrd="0" parTransId="{ECCA819D-E3A5-4753-8D95-28218EF686E2}" sibTransId="{46747D60-536A-4B69-90E7-B1712C84DF51}"/>
    <dgm:cxn modelId="{C54FF317-63D6-403B-9855-E92244EDA31F}" srcId="{707A8340-CD6B-4981-B2B6-7D2C1666972D}" destId="{309CFF6F-B015-4716-B8F2-6B3E64886D3D}" srcOrd="1" destOrd="0" parTransId="{8512BF5D-395F-42DC-99B1-E8473FC0ABC4}" sibTransId="{E2CDBD09-2442-4D3D-B441-917D832219E0}"/>
    <dgm:cxn modelId="{3DA6E6FF-B351-4E94-9C3D-D6BD5DF46D29}" type="presParOf" srcId="{5956C588-C3BB-4BEC-A941-091256933853}" destId="{BDB7D6BE-BE20-4F6B-ACB5-A162DF318A31}" srcOrd="0" destOrd="0" presId="urn:microsoft.com/office/officeart/2005/8/layout/process1"/>
    <dgm:cxn modelId="{D7FEA9B9-9D31-44C6-88BC-7E5150339F92}" type="presParOf" srcId="{5956C588-C3BB-4BEC-A941-091256933853}" destId="{F50C7751-A797-4E7E-BD85-3708F18DEF26}" srcOrd="1" destOrd="0" presId="urn:microsoft.com/office/officeart/2005/8/layout/process1"/>
    <dgm:cxn modelId="{BA93CADA-AC9D-49CA-B9F5-728332785FE5}" type="presParOf" srcId="{F50C7751-A797-4E7E-BD85-3708F18DEF26}" destId="{D9C2657A-A4A3-4AF8-A13D-F1BB6A13C26A}" srcOrd="0" destOrd="0" presId="urn:microsoft.com/office/officeart/2005/8/layout/process1"/>
    <dgm:cxn modelId="{EDFB0557-17FA-4247-9AEC-1FA117194AE4}" type="presParOf" srcId="{5956C588-C3BB-4BEC-A941-091256933853}" destId="{40D3F7B7-15EF-4ECE-8D10-14CCD1A433A6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07A8340-CD6B-4981-B2B6-7D2C1666972D}" type="doc">
      <dgm:prSet loTypeId="urn:microsoft.com/office/officeart/2005/8/layout/process1" loCatId="process" qsTypeId="urn:microsoft.com/office/officeart/2005/8/quickstyle/3d7" qsCatId="3D" csTypeId="urn:microsoft.com/office/officeart/2005/8/colors/colorful5" csCatId="colorful" phldr="1"/>
      <dgm:spPr/>
    </dgm:pt>
    <dgm:pt modelId="{74DD5184-B745-40B7-A6BF-01B9CCBE2A40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/>
            <a:t>need</a:t>
          </a:r>
          <a:r>
            <a:rPr lang="cs-CZ" dirty="0" smtClean="0"/>
            <a:t>  </a:t>
          </a:r>
          <a:r>
            <a:rPr lang="cs-CZ" dirty="0" err="1" smtClean="0"/>
            <a:t>rolls</a:t>
          </a:r>
          <a:r>
            <a:rPr lang="cs-CZ" dirty="0" smtClean="0"/>
            <a:t>.</a:t>
          </a:r>
          <a:endParaRPr lang="cs-CZ" dirty="0"/>
        </a:p>
      </dgm:t>
    </dgm:pt>
    <dgm:pt modelId="{ECCA819D-E3A5-4753-8D95-28218EF686E2}" type="parTrans" cxnId="{F84A51E7-82F6-4EDC-8CF1-880EBE1B83E6}">
      <dgm:prSet/>
      <dgm:spPr/>
      <dgm:t>
        <a:bodyPr/>
        <a:lstStyle/>
        <a:p>
          <a:endParaRPr lang="cs-CZ"/>
        </a:p>
      </dgm:t>
    </dgm:pt>
    <dgm:pt modelId="{46747D60-536A-4B69-90E7-B1712C84DF51}" type="sibTrans" cxnId="{F84A51E7-82F6-4EDC-8CF1-880EBE1B83E6}">
      <dgm:prSet/>
      <dgm:spPr/>
      <dgm:t>
        <a:bodyPr/>
        <a:lstStyle/>
        <a:p>
          <a:endParaRPr lang="cs-CZ"/>
        </a:p>
      </dgm:t>
    </dgm:pt>
    <dgm:pt modelId="{309CFF6F-B015-4716-B8F2-6B3E64886D3D}">
      <dgm:prSet phldrT="[Text]"/>
      <dgm:spPr/>
      <dgm:t>
        <a:bodyPr/>
        <a:lstStyle/>
        <a:p>
          <a:r>
            <a:rPr lang="cs-CZ" dirty="0" smtClean="0"/>
            <a:t>Go to </a:t>
          </a:r>
          <a:r>
            <a:rPr lang="cs-CZ" dirty="0" err="1" smtClean="0"/>
            <a:t>the</a:t>
          </a:r>
          <a:r>
            <a:rPr lang="cs-CZ" dirty="0" smtClean="0"/>
            <a:t> ________.</a:t>
          </a:r>
          <a:endParaRPr lang="cs-CZ" dirty="0"/>
        </a:p>
      </dgm:t>
    </dgm:pt>
    <dgm:pt modelId="{8512BF5D-395F-42DC-99B1-E8473FC0ABC4}" type="parTrans" cxnId="{C54FF317-63D6-403B-9855-E92244EDA31F}">
      <dgm:prSet/>
      <dgm:spPr/>
      <dgm:t>
        <a:bodyPr/>
        <a:lstStyle/>
        <a:p>
          <a:endParaRPr lang="cs-CZ"/>
        </a:p>
      </dgm:t>
    </dgm:pt>
    <dgm:pt modelId="{E2CDBD09-2442-4D3D-B441-917D832219E0}" type="sibTrans" cxnId="{C54FF317-63D6-403B-9855-E92244EDA31F}">
      <dgm:prSet/>
      <dgm:spPr/>
      <dgm:t>
        <a:bodyPr/>
        <a:lstStyle/>
        <a:p>
          <a:endParaRPr lang="cs-CZ"/>
        </a:p>
      </dgm:t>
    </dgm:pt>
    <dgm:pt modelId="{5956C588-C3BB-4BEC-A941-091256933853}" type="pres">
      <dgm:prSet presAssocID="{707A8340-CD6B-4981-B2B6-7D2C1666972D}" presName="Name0" presStyleCnt="0">
        <dgm:presLayoutVars>
          <dgm:dir/>
          <dgm:resizeHandles val="exact"/>
        </dgm:presLayoutVars>
      </dgm:prSet>
      <dgm:spPr/>
    </dgm:pt>
    <dgm:pt modelId="{BDB7D6BE-BE20-4F6B-ACB5-A162DF318A31}" type="pres">
      <dgm:prSet presAssocID="{74DD5184-B745-40B7-A6BF-01B9CCBE2A40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0C7751-A797-4E7E-BD85-3708F18DEF26}" type="pres">
      <dgm:prSet presAssocID="{46747D60-536A-4B69-90E7-B1712C84DF51}" presName="sibTrans" presStyleLbl="sibTrans2D1" presStyleIdx="0" presStyleCnt="1"/>
      <dgm:spPr/>
    </dgm:pt>
    <dgm:pt modelId="{D9C2657A-A4A3-4AF8-A13D-F1BB6A13C26A}" type="pres">
      <dgm:prSet presAssocID="{46747D60-536A-4B69-90E7-B1712C84DF51}" presName="connectorText" presStyleLbl="sibTrans2D1" presStyleIdx="0" presStyleCnt="1"/>
      <dgm:spPr/>
    </dgm:pt>
    <dgm:pt modelId="{40D3F7B7-15EF-4ECE-8D10-14CCD1A433A6}" type="pres">
      <dgm:prSet presAssocID="{309CFF6F-B015-4716-B8F2-6B3E64886D3D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9A72AB-60DB-4015-85A2-B5F1B389F799}" type="presOf" srcId="{74DD5184-B745-40B7-A6BF-01B9CCBE2A40}" destId="{BDB7D6BE-BE20-4F6B-ACB5-A162DF318A31}" srcOrd="0" destOrd="0" presId="urn:microsoft.com/office/officeart/2005/8/layout/process1"/>
    <dgm:cxn modelId="{9148513B-9D4B-41A5-9CAF-E983CA93B8D0}" type="presOf" srcId="{309CFF6F-B015-4716-B8F2-6B3E64886D3D}" destId="{40D3F7B7-15EF-4ECE-8D10-14CCD1A433A6}" srcOrd="0" destOrd="0" presId="urn:microsoft.com/office/officeart/2005/8/layout/process1"/>
    <dgm:cxn modelId="{4635DA74-8B28-4875-98D2-A95CDE07128B}" type="presOf" srcId="{46747D60-536A-4B69-90E7-B1712C84DF51}" destId="{D9C2657A-A4A3-4AF8-A13D-F1BB6A13C26A}" srcOrd="1" destOrd="0" presId="urn:microsoft.com/office/officeart/2005/8/layout/process1"/>
    <dgm:cxn modelId="{2162CB61-6E73-4F77-A65F-203C35AED2B9}" type="presOf" srcId="{707A8340-CD6B-4981-B2B6-7D2C1666972D}" destId="{5956C588-C3BB-4BEC-A941-091256933853}" srcOrd="0" destOrd="0" presId="urn:microsoft.com/office/officeart/2005/8/layout/process1"/>
    <dgm:cxn modelId="{F84A51E7-82F6-4EDC-8CF1-880EBE1B83E6}" srcId="{707A8340-CD6B-4981-B2B6-7D2C1666972D}" destId="{74DD5184-B745-40B7-A6BF-01B9CCBE2A40}" srcOrd="0" destOrd="0" parTransId="{ECCA819D-E3A5-4753-8D95-28218EF686E2}" sibTransId="{46747D60-536A-4B69-90E7-B1712C84DF51}"/>
    <dgm:cxn modelId="{C54FF317-63D6-403B-9855-E92244EDA31F}" srcId="{707A8340-CD6B-4981-B2B6-7D2C1666972D}" destId="{309CFF6F-B015-4716-B8F2-6B3E64886D3D}" srcOrd="1" destOrd="0" parTransId="{8512BF5D-395F-42DC-99B1-E8473FC0ABC4}" sibTransId="{E2CDBD09-2442-4D3D-B441-917D832219E0}"/>
    <dgm:cxn modelId="{932233AE-5298-4092-86D9-283A8A0E7F4A}" type="presOf" srcId="{46747D60-536A-4B69-90E7-B1712C84DF51}" destId="{F50C7751-A797-4E7E-BD85-3708F18DEF26}" srcOrd="0" destOrd="0" presId="urn:microsoft.com/office/officeart/2005/8/layout/process1"/>
    <dgm:cxn modelId="{FBB74950-2B81-4D1F-BC02-031F3723A6B0}" type="presParOf" srcId="{5956C588-C3BB-4BEC-A941-091256933853}" destId="{BDB7D6BE-BE20-4F6B-ACB5-A162DF318A31}" srcOrd="0" destOrd="0" presId="urn:microsoft.com/office/officeart/2005/8/layout/process1"/>
    <dgm:cxn modelId="{B808D743-87A5-413A-8902-77DD221A6266}" type="presParOf" srcId="{5956C588-C3BB-4BEC-A941-091256933853}" destId="{F50C7751-A797-4E7E-BD85-3708F18DEF26}" srcOrd="1" destOrd="0" presId="urn:microsoft.com/office/officeart/2005/8/layout/process1"/>
    <dgm:cxn modelId="{FC1DEB98-9EA4-487C-9571-D6A479BE272D}" type="presParOf" srcId="{F50C7751-A797-4E7E-BD85-3708F18DEF26}" destId="{D9C2657A-A4A3-4AF8-A13D-F1BB6A13C26A}" srcOrd="0" destOrd="0" presId="urn:microsoft.com/office/officeart/2005/8/layout/process1"/>
    <dgm:cxn modelId="{4AA846BE-CE4A-490B-9126-45F371ADE730}" type="presParOf" srcId="{5956C588-C3BB-4BEC-A941-091256933853}" destId="{40D3F7B7-15EF-4ECE-8D10-14CCD1A433A6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VY_32_INOVACE_2A_16_Our </a:t>
          </a:r>
          <a:r>
            <a:rPr lang="cs-CZ" sz="1800" kern="1200" dirty="0" err="1" smtClean="0"/>
            <a:t>town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Názvy obchodů a budov ve městě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7D6BE-BE20-4F6B-ACB5-A162DF318A31}">
      <dsp:nvSpPr>
        <dsp:cNvPr id="0" name=""/>
        <dsp:cNvSpPr/>
      </dsp:nvSpPr>
      <dsp:spPr>
        <a:xfrm>
          <a:off x="1340" y="510434"/>
          <a:ext cx="2859059" cy="17154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I </a:t>
          </a:r>
          <a:r>
            <a:rPr lang="cs-CZ" sz="4200" kern="1200" dirty="0" err="1" smtClean="0"/>
            <a:t>need</a:t>
          </a:r>
          <a:r>
            <a:rPr lang="cs-CZ" sz="4200" kern="1200" dirty="0" smtClean="0"/>
            <a:t> a </a:t>
          </a:r>
          <a:r>
            <a:rPr lang="cs-CZ" sz="4200" kern="1200" dirty="0" err="1" smtClean="0"/>
            <a:t>book</a:t>
          </a:r>
          <a:r>
            <a:rPr lang="cs-CZ" sz="4200" kern="1200" dirty="0" smtClean="0"/>
            <a:t>.</a:t>
          </a:r>
          <a:endParaRPr lang="cs-CZ" sz="4200" kern="1200" dirty="0"/>
        </a:p>
      </dsp:txBody>
      <dsp:txXfrm>
        <a:off x="51583" y="560677"/>
        <a:ext cx="2758573" cy="1614949"/>
      </dsp:txXfrm>
    </dsp:sp>
    <dsp:sp modelId="{F50C7751-A797-4E7E-BD85-3708F18DEF26}">
      <dsp:nvSpPr>
        <dsp:cNvPr id="0" name=""/>
        <dsp:cNvSpPr/>
      </dsp:nvSpPr>
      <dsp:spPr>
        <a:xfrm>
          <a:off x="3146306" y="1013628"/>
          <a:ext cx="606120" cy="7090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100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3146306" y="1155437"/>
        <a:ext cx="424284" cy="425428"/>
      </dsp:txXfrm>
    </dsp:sp>
    <dsp:sp modelId="{40D3F7B7-15EF-4ECE-8D10-14CCD1A433A6}">
      <dsp:nvSpPr>
        <dsp:cNvPr id="0" name=""/>
        <dsp:cNvSpPr/>
      </dsp:nvSpPr>
      <dsp:spPr>
        <a:xfrm>
          <a:off x="4004023" y="510434"/>
          <a:ext cx="2859059" cy="1715435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Go to </a:t>
          </a:r>
          <a:r>
            <a:rPr lang="cs-CZ" sz="4200" kern="1200" dirty="0" err="1" smtClean="0"/>
            <a:t>the</a:t>
          </a:r>
          <a:r>
            <a:rPr lang="cs-CZ" sz="4200" kern="1200" dirty="0" smtClean="0"/>
            <a:t> </a:t>
          </a:r>
          <a:r>
            <a:rPr lang="cs-CZ" sz="4200" kern="1200" dirty="0" err="1" smtClean="0"/>
            <a:t>book</a:t>
          </a:r>
          <a:r>
            <a:rPr lang="cs-CZ" sz="4200" kern="1200" dirty="0" smtClean="0"/>
            <a:t> </a:t>
          </a:r>
          <a:r>
            <a:rPr lang="cs-CZ" sz="4200" kern="1200" dirty="0" err="1" smtClean="0"/>
            <a:t>shop</a:t>
          </a:r>
          <a:r>
            <a:rPr lang="cs-CZ" sz="4200" kern="1200" dirty="0" smtClean="0"/>
            <a:t>.</a:t>
          </a:r>
          <a:endParaRPr lang="cs-CZ" sz="4200" kern="1200" dirty="0"/>
        </a:p>
      </dsp:txBody>
      <dsp:txXfrm>
        <a:off x="4054266" y="560677"/>
        <a:ext cx="2758573" cy="16149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7D6BE-BE20-4F6B-ACB5-A162DF318A31}">
      <dsp:nvSpPr>
        <dsp:cNvPr id="0" name=""/>
        <dsp:cNvSpPr/>
      </dsp:nvSpPr>
      <dsp:spPr>
        <a:xfrm>
          <a:off x="1340" y="510434"/>
          <a:ext cx="2859059" cy="17154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I </a:t>
          </a:r>
          <a:r>
            <a:rPr lang="cs-CZ" sz="4300" kern="1200" dirty="0" err="1" smtClean="0"/>
            <a:t>need</a:t>
          </a:r>
          <a:r>
            <a:rPr lang="cs-CZ" sz="4300" kern="1200" dirty="0" smtClean="0"/>
            <a:t>  </a:t>
          </a:r>
          <a:r>
            <a:rPr lang="cs-CZ" sz="4300" kern="1200" dirty="0" err="1" smtClean="0"/>
            <a:t>shoes</a:t>
          </a:r>
          <a:r>
            <a:rPr lang="cs-CZ" sz="4300" kern="1200" dirty="0" smtClean="0"/>
            <a:t>.</a:t>
          </a:r>
          <a:endParaRPr lang="cs-CZ" sz="4300" kern="1200" dirty="0"/>
        </a:p>
      </dsp:txBody>
      <dsp:txXfrm>
        <a:off x="51583" y="560677"/>
        <a:ext cx="2758573" cy="1614949"/>
      </dsp:txXfrm>
    </dsp:sp>
    <dsp:sp modelId="{F50C7751-A797-4E7E-BD85-3708F18DEF26}">
      <dsp:nvSpPr>
        <dsp:cNvPr id="0" name=""/>
        <dsp:cNvSpPr/>
      </dsp:nvSpPr>
      <dsp:spPr>
        <a:xfrm>
          <a:off x="3146306" y="1013628"/>
          <a:ext cx="606120" cy="7090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100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3146306" y="1155437"/>
        <a:ext cx="424284" cy="425428"/>
      </dsp:txXfrm>
    </dsp:sp>
    <dsp:sp modelId="{40D3F7B7-15EF-4ECE-8D10-14CCD1A433A6}">
      <dsp:nvSpPr>
        <dsp:cNvPr id="0" name=""/>
        <dsp:cNvSpPr/>
      </dsp:nvSpPr>
      <dsp:spPr>
        <a:xfrm>
          <a:off x="4004023" y="510434"/>
          <a:ext cx="2859059" cy="1715435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Go to </a:t>
          </a:r>
          <a:r>
            <a:rPr lang="cs-CZ" sz="4300" kern="1200" dirty="0" err="1" smtClean="0"/>
            <a:t>the</a:t>
          </a:r>
          <a:r>
            <a:rPr lang="cs-CZ" sz="4300" kern="1200" dirty="0" smtClean="0"/>
            <a:t> ____ </a:t>
          </a:r>
          <a:r>
            <a:rPr lang="cs-CZ" sz="4300" kern="1200" dirty="0" err="1" smtClean="0"/>
            <a:t>shop</a:t>
          </a:r>
          <a:r>
            <a:rPr lang="cs-CZ" sz="4300" kern="1200" dirty="0" smtClean="0"/>
            <a:t>.</a:t>
          </a:r>
          <a:endParaRPr lang="cs-CZ" sz="4300" kern="1200" dirty="0"/>
        </a:p>
      </dsp:txBody>
      <dsp:txXfrm>
        <a:off x="4054266" y="560677"/>
        <a:ext cx="2758573" cy="16149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7D6BE-BE20-4F6B-ACB5-A162DF318A31}">
      <dsp:nvSpPr>
        <dsp:cNvPr id="0" name=""/>
        <dsp:cNvSpPr/>
      </dsp:nvSpPr>
      <dsp:spPr>
        <a:xfrm>
          <a:off x="1340" y="510434"/>
          <a:ext cx="2859059" cy="17154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I </a:t>
          </a:r>
          <a:r>
            <a:rPr lang="cs-CZ" sz="4400" kern="1200" dirty="0" err="1" smtClean="0"/>
            <a:t>need</a:t>
          </a:r>
          <a:r>
            <a:rPr lang="cs-CZ" sz="4400" kern="1200" dirty="0" smtClean="0"/>
            <a:t>  </a:t>
          </a:r>
          <a:r>
            <a:rPr lang="cs-CZ" sz="4400" kern="1200" dirty="0" err="1" smtClean="0"/>
            <a:t>rolls</a:t>
          </a:r>
          <a:r>
            <a:rPr lang="cs-CZ" sz="4400" kern="1200" dirty="0" smtClean="0"/>
            <a:t>.</a:t>
          </a:r>
          <a:endParaRPr lang="cs-CZ" sz="4400" kern="1200" dirty="0"/>
        </a:p>
      </dsp:txBody>
      <dsp:txXfrm>
        <a:off x="51583" y="560677"/>
        <a:ext cx="2758573" cy="1614949"/>
      </dsp:txXfrm>
    </dsp:sp>
    <dsp:sp modelId="{F50C7751-A797-4E7E-BD85-3708F18DEF26}">
      <dsp:nvSpPr>
        <dsp:cNvPr id="0" name=""/>
        <dsp:cNvSpPr/>
      </dsp:nvSpPr>
      <dsp:spPr>
        <a:xfrm>
          <a:off x="3146306" y="1013628"/>
          <a:ext cx="606120" cy="7090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10000">
          <a:bevelT w="40600" h="2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3146306" y="1155437"/>
        <a:ext cx="424284" cy="425428"/>
      </dsp:txXfrm>
    </dsp:sp>
    <dsp:sp modelId="{40D3F7B7-15EF-4ECE-8D10-14CCD1A433A6}">
      <dsp:nvSpPr>
        <dsp:cNvPr id="0" name=""/>
        <dsp:cNvSpPr/>
      </dsp:nvSpPr>
      <dsp:spPr>
        <a:xfrm>
          <a:off x="4004023" y="510434"/>
          <a:ext cx="2859059" cy="1715435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Go to </a:t>
          </a:r>
          <a:r>
            <a:rPr lang="cs-CZ" sz="4400" kern="1200" dirty="0" err="1" smtClean="0"/>
            <a:t>the</a:t>
          </a:r>
          <a:r>
            <a:rPr lang="cs-CZ" sz="4400" kern="1200" dirty="0" smtClean="0"/>
            <a:t> ________.</a:t>
          </a:r>
          <a:endParaRPr lang="cs-CZ" sz="4400" kern="1200" dirty="0"/>
        </a:p>
      </dsp:txBody>
      <dsp:txXfrm>
        <a:off x="4054266" y="560677"/>
        <a:ext cx="2758573" cy="1614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652BFD-4B0E-4B76-A264-543130C7ABE4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EE22B-1101-4A0B-A572-5805116787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112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opakují, spojují slovíčka</a:t>
            </a:r>
            <a:r>
              <a:rPr lang="cs-CZ" baseline="0" dirty="0" smtClean="0"/>
              <a:t> s českým překladem.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E22B-1101-4A0B-A572-5805116787B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844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opakují, spojují slovíčka</a:t>
            </a:r>
            <a:r>
              <a:rPr lang="cs-CZ" baseline="0" dirty="0" smtClean="0"/>
              <a:t> s českým překladem.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E22B-1101-4A0B-A572-5805116787B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0545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Děti doplňují neúplná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E22B-1101-4A0B-A572-5805116787B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219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Procvičujeme tvoření vět.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E22B-1101-4A0B-A572-5805116787B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6323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Procvičujeme tvoření vět.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E22B-1101-4A0B-A572-5805116787B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1268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Procvičujeme tvoření vět.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E22B-1101-4A0B-A572-5805116787B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143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322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04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317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564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094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73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074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267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440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802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765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40596-368D-470A-8C15-40C06FA5E6F7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9E5867-6CB5-4799-BA27-4265D042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108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520592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240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454808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341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27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Listen, </a:t>
            </a:r>
            <a:r>
              <a:rPr lang="cs-CZ" dirty="0" err="1" smtClean="0"/>
              <a:t>repeat</a:t>
            </a:r>
            <a:r>
              <a:rPr lang="cs-CZ" dirty="0" smtClean="0"/>
              <a:t> and </a:t>
            </a:r>
            <a:r>
              <a:rPr lang="cs-CZ" dirty="0" err="1" smtClean="0"/>
              <a:t>match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restaurant</a:t>
            </a:r>
          </a:p>
          <a:p>
            <a:r>
              <a:rPr lang="cs-CZ" sz="3200" dirty="0" err="1" smtClean="0"/>
              <a:t>hospital</a:t>
            </a:r>
            <a:endParaRPr lang="cs-CZ" sz="3200" dirty="0" smtClean="0"/>
          </a:p>
          <a:p>
            <a:r>
              <a:rPr lang="cs-CZ" sz="3200" dirty="0" err="1" smtClean="0"/>
              <a:t>school</a:t>
            </a:r>
            <a:endParaRPr lang="cs-CZ" sz="3200" dirty="0" smtClean="0"/>
          </a:p>
          <a:p>
            <a:r>
              <a:rPr lang="cs-CZ" sz="3200" dirty="0" err="1" smtClean="0"/>
              <a:t>cinema</a:t>
            </a:r>
            <a:endParaRPr lang="cs-CZ" sz="3200" dirty="0" smtClean="0"/>
          </a:p>
          <a:p>
            <a:r>
              <a:rPr lang="cs-CZ" sz="3200" dirty="0" smtClean="0"/>
              <a:t>supermarket</a:t>
            </a:r>
          </a:p>
          <a:p>
            <a:r>
              <a:rPr lang="cs-CZ" sz="3200" dirty="0" err="1" smtClean="0"/>
              <a:t>church</a:t>
            </a:r>
            <a:endParaRPr lang="cs-CZ" sz="3200" dirty="0" smtClean="0"/>
          </a:p>
          <a:p>
            <a:r>
              <a:rPr lang="cs-CZ" sz="3200" dirty="0" smtClean="0"/>
              <a:t>post </a:t>
            </a:r>
            <a:r>
              <a:rPr lang="cs-CZ" sz="3200" dirty="0" err="1" smtClean="0"/>
              <a:t>office</a:t>
            </a:r>
            <a:endParaRPr lang="cs-CZ" sz="3200" dirty="0" smtClean="0"/>
          </a:p>
          <a:p>
            <a:r>
              <a:rPr lang="cs-CZ" sz="3200" dirty="0" smtClean="0"/>
              <a:t>bank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pošta</a:t>
            </a:r>
          </a:p>
          <a:p>
            <a:r>
              <a:rPr lang="cs-CZ" sz="3200" dirty="0" smtClean="0"/>
              <a:t>škola</a:t>
            </a:r>
          </a:p>
          <a:p>
            <a:r>
              <a:rPr lang="cs-CZ" sz="3200" dirty="0" smtClean="0"/>
              <a:t>nemocnice</a:t>
            </a:r>
          </a:p>
          <a:p>
            <a:r>
              <a:rPr lang="cs-CZ" sz="3200" dirty="0" smtClean="0"/>
              <a:t>banka</a:t>
            </a:r>
          </a:p>
          <a:p>
            <a:r>
              <a:rPr lang="cs-CZ" sz="3200" dirty="0" smtClean="0"/>
              <a:t>kostel</a:t>
            </a:r>
          </a:p>
          <a:p>
            <a:r>
              <a:rPr lang="cs-CZ" sz="3200" dirty="0" smtClean="0"/>
              <a:t>restaurace</a:t>
            </a:r>
          </a:p>
          <a:p>
            <a:r>
              <a:rPr lang="cs-CZ" sz="3200" dirty="0" smtClean="0"/>
              <a:t>kino</a:t>
            </a:r>
          </a:p>
          <a:p>
            <a:r>
              <a:rPr lang="cs-CZ" sz="3200" dirty="0" smtClean="0"/>
              <a:t>supermarket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326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Listen, </a:t>
            </a:r>
            <a:r>
              <a:rPr lang="cs-CZ" dirty="0" err="1" smtClean="0"/>
              <a:t>repeat</a:t>
            </a:r>
            <a:r>
              <a:rPr lang="cs-CZ" dirty="0" smtClean="0"/>
              <a:t> and </a:t>
            </a:r>
            <a:r>
              <a:rPr lang="cs-CZ" dirty="0" err="1" smtClean="0"/>
              <a:t>match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shop</a:t>
            </a:r>
            <a:endParaRPr lang="cs-CZ" sz="3600" dirty="0" smtClean="0"/>
          </a:p>
          <a:p>
            <a:r>
              <a:rPr lang="cs-CZ" sz="3600" dirty="0" err="1" smtClean="0"/>
              <a:t>book</a:t>
            </a:r>
            <a:r>
              <a:rPr lang="cs-CZ" sz="3600" dirty="0" smtClean="0"/>
              <a:t> </a:t>
            </a:r>
            <a:r>
              <a:rPr lang="cs-CZ" sz="3600" dirty="0" err="1" smtClean="0"/>
              <a:t>shop</a:t>
            </a:r>
            <a:endParaRPr lang="cs-CZ" sz="3600" dirty="0" smtClean="0"/>
          </a:p>
          <a:p>
            <a:r>
              <a:rPr lang="cs-CZ" sz="3600" dirty="0" err="1" smtClean="0"/>
              <a:t>toys</a:t>
            </a:r>
            <a:r>
              <a:rPr lang="cs-CZ" sz="3600" dirty="0" smtClean="0"/>
              <a:t> </a:t>
            </a:r>
            <a:r>
              <a:rPr lang="cs-CZ" sz="3600" dirty="0" err="1" smtClean="0"/>
              <a:t>shop</a:t>
            </a:r>
            <a:endParaRPr lang="cs-CZ" sz="3600" dirty="0" smtClean="0"/>
          </a:p>
          <a:p>
            <a:r>
              <a:rPr lang="cs-CZ" sz="3600" dirty="0" err="1" smtClean="0"/>
              <a:t>shoe</a:t>
            </a:r>
            <a:r>
              <a:rPr lang="cs-CZ" sz="3600" dirty="0" smtClean="0"/>
              <a:t> </a:t>
            </a:r>
            <a:r>
              <a:rPr lang="cs-CZ" sz="3600" dirty="0" err="1" smtClean="0"/>
              <a:t>shop</a:t>
            </a:r>
            <a:endParaRPr lang="cs-CZ" sz="3600" dirty="0" smtClean="0"/>
          </a:p>
          <a:p>
            <a:r>
              <a:rPr lang="cs-CZ" sz="3600" dirty="0" smtClean="0"/>
              <a:t>music </a:t>
            </a:r>
            <a:r>
              <a:rPr lang="cs-CZ" sz="3600" dirty="0" err="1" smtClean="0"/>
              <a:t>shop</a:t>
            </a:r>
            <a:endParaRPr lang="cs-CZ" sz="3600" dirty="0" smtClean="0"/>
          </a:p>
          <a:p>
            <a:r>
              <a:rPr lang="cs-CZ" sz="3600" dirty="0" err="1" smtClean="0"/>
              <a:t>clothes</a:t>
            </a:r>
            <a:r>
              <a:rPr lang="cs-CZ" sz="3600" dirty="0" smtClean="0"/>
              <a:t> </a:t>
            </a:r>
            <a:r>
              <a:rPr lang="cs-CZ" sz="3600" dirty="0" err="1" smtClean="0"/>
              <a:t>shop</a:t>
            </a:r>
            <a:endParaRPr lang="cs-CZ" sz="3600" dirty="0" smtClean="0"/>
          </a:p>
          <a:p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obchod</a:t>
            </a:r>
          </a:p>
          <a:p>
            <a:r>
              <a:rPr lang="cs-CZ" sz="3600" dirty="0" smtClean="0"/>
              <a:t>obchod s hudbou</a:t>
            </a:r>
          </a:p>
          <a:p>
            <a:r>
              <a:rPr lang="cs-CZ" sz="3600" dirty="0" smtClean="0"/>
              <a:t>obchod s knihami</a:t>
            </a:r>
          </a:p>
          <a:p>
            <a:r>
              <a:rPr lang="cs-CZ" sz="3600" dirty="0" smtClean="0"/>
              <a:t>obchod s obuví</a:t>
            </a:r>
          </a:p>
          <a:p>
            <a:r>
              <a:rPr lang="cs-CZ" sz="3600" dirty="0" smtClean="0"/>
              <a:t>obchod s oblečením</a:t>
            </a:r>
          </a:p>
          <a:p>
            <a:r>
              <a:rPr lang="cs-CZ" sz="3600" dirty="0" smtClean="0"/>
              <a:t>obchod s hračkami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2985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13285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s_pe_ma_k_t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180969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h_s_it_l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5393" y="2779187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s_o</a:t>
            </a:r>
            <a:r>
              <a:rPr lang="cs-CZ" sz="3600" dirty="0" smtClean="0"/>
              <a:t>_  </a:t>
            </a:r>
            <a:r>
              <a:rPr lang="cs-CZ" sz="3600" dirty="0" err="1" smtClean="0"/>
              <a:t>s_op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53439" y="3147151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c_n</a:t>
            </a:r>
            <a:r>
              <a:rPr lang="cs-CZ" sz="3600" dirty="0" smtClean="0"/>
              <a:t>_ _a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378904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_ch_ _l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9376" y="3848157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p_ _t  </a:t>
            </a:r>
            <a:r>
              <a:rPr lang="cs-CZ" sz="3600" dirty="0" err="1" smtClean="0"/>
              <a:t>of_i_e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87688" y="465313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_</a:t>
            </a:r>
            <a:r>
              <a:rPr lang="cs-CZ" sz="3600" dirty="0" err="1" smtClean="0"/>
              <a:t>hur</a:t>
            </a:r>
            <a:r>
              <a:rPr lang="cs-CZ" sz="3600" dirty="0" smtClean="0"/>
              <a:t>_ h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299467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r_st_ur_n</a:t>
            </a:r>
            <a:r>
              <a:rPr lang="cs-CZ" sz="3600" dirty="0" smtClean="0"/>
              <a:t>_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5299467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_</a:t>
            </a:r>
            <a:r>
              <a:rPr lang="cs-CZ" sz="3600" dirty="0" err="1" smtClean="0"/>
              <a:t>us_um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170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…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58963771"/>
              </p:ext>
            </p:extLst>
          </p:nvPr>
        </p:nvGraphicFramePr>
        <p:xfrm>
          <a:off x="1107054" y="1545108"/>
          <a:ext cx="6864424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Admin\AppData\Local\Microsoft\Windows\Temporary Internet Files\Content.IE5\C5I5E7LF\MC900441734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4908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C5I5E7LF\MC9002416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51533"/>
            <a:ext cx="1825142" cy="160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45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…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566630971"/>
              </p:ext>
            </p:extLst>
          </p:nvPr>
        </p:nvGraphicFramePr>
        <p:xfrm>
          <a:off x="1043608" y="1700808"/>
          <a:ext cx="6864424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Picture 3" descr="C:\Users\Admin\AppData\Local\Microsoft\Windows\Temporary Internet Files\Content.IE5\OZDPG9NG\MC9003549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93096"/>
            <a:ext cx="1844345" cy="132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HNN1VFQJ\MC9002178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085" y="4061753"/>
            <a:ext cx="1814170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90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…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5661561"/>
              </p:ext>
            </p:extLst>
          </p:nvPr>
        </p:nvGraphicFramePr>
        <p:xfrm>
          <a:off x="1043608" y="1700808"/>
          <a:ext cx="6864424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C:\Users\Admin\AppData\Local\Microsoft\Windows\Temporary Internet Files\Content.IE5\VB4SXEA9\MC9000896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1611173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OS6DARPY\MC9003330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4147445"/>
            <a:ext cx="1152128" cy="799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Admin\AppData\Local\Microsoft\Windows\Temporary Internet Files\Content.IE5\OS6DARPY\MC9003330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642" y="4147445"/>
            <a:ext cx="1152128" cy="799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Admin\AppData\Local\Microsoft\Windows\Temporary Internet Files\Content.IE5\OS6DARPY\MC9003330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742" y="5042906"/>
            <a:ext cx="1152128" cy="799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37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90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236</Words>
  <Application>Microsoft Office PowerPoint</Application>
  <PresentationFormat>Předvádění na obrazovce (4:3)</PresentationFormat>
  <Paragraphs>81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Our town</vt:lpstr>
      <vt:lpstr>Listen, repeat and match.</vt:lpstr>
      <vt:lpstr>Listen, repeat and match.</vt:lpstr>
      <vt:lpstr>Write the letters.</vt:lpstr>
      <vt:lpstr>I need …</vt:lpstr>
      <vt:lpstr>I need …</vt:lpstr>
      <vt:lpstr>I need …</vt:lpstr>
      <vt:lpstr>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23</cp:revision>
  <dcterms:created xsi:type="dcterms:W3CDTF">2013-05-26T18:16:52Z</dcterms:created>
  <dcterms:modified xsi:type="dcterms:W3CDTF">2013-06-02T19:28:14Z</dcterms:modified>
</cp:coreProperties>
</file>