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1" r:id="rId3"/>
    <p:sldId id="259" r:id="rId4"/>
    <p:sldId id="260" r:id="rId5"/>
    <p:sldId id="262" r:id="rId6"/>
    <p:sldId id="264" r:id="rId7"/>
    <p:sldId id="265" r:id="rId8"/>
    <p:sldId id="266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FFA5E3-3F4E-40A4-B4EA-6D1FD07052D7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88A1CB-FB73-4129-BEC8-3ECADFFC5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88A1CB-FB73-4129-BEC8-3ECADFFC569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DDF1BC-AA5E-4E31-A67A-80668BEA798C}" type="datetimeFigureOut">
              <a:rPr lang="cs-CZ" smtClean="0"/>
              <a:pPr/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727B6-083E-4D1A-A48C-993FD77063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nipix.com/weather/weather01.htm" TargetMode="External"/><Relationship Id="rId2" Type="http://schemas.openxmlformats.org/officeDocument/2006/relationships/hyperlink" Target="http://www.zsdobrichovice.cz/programy/zemepis/evropa_pasy_980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ranov-nad-dyji.eu/" TargetMode="External"/><Relationship Id="rId4" Type="http://schemas.openxmlformats.org/officeDocument/2006/relationships/hyperlink" Target="http://www.mysteria.sk/readarticle.php?article_id=9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333375"/>
            <a:ext cx="6083300" cy="1487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Obdélník 4"/>
          <p:cNvSpPr/>
          <p:nvPr/>
        </p:nvSpPr>
        <p:spPr>
          <a:xfrm>
            <a:off x="323528" y="2420888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Název: VY_12_INOVACE_003_</a:t>
            </a:r>
            <a:r>
              <a:rPr lang="cs-CZ" b="1" dirty="0" smtClean="0">
                <a:solidFill>
                  <a:srgbClr val="898989"/>
                </a:solidFill>
              </a:rPr>
              <a:t> Inovace a zkvalitnění výuky směřující k rozvoji čtenářské a informační gramotnosti			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Šablona: I/2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b="1" dirty="0" smtClean="0">
                <a:solidFill>
                  <a:srgbClr val="0D0D0D"/>
                </a:solidFill>
              </a:rPr>
              <a:t>Téma:</a:t>
            </a:r>
            <a:r>
              <a:rPr lang="cs-CZ" dirty="0" smtClean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Podnebí Evropy</a:t>
            </a:r>
          </a:p>
          <a:p>
            <a:endParaRPr lang="cs-CZ" dirty="0" smtClean="0">
              <a:solidFill>
                <a:srgbClr val="0D0D0D"/>
              </a:solidFill>
            </a:endParaRPr>
          </a:p>
          <a:p>
            <a:r>
              <a:rPr lang="cs-CZ" dirty="0" smtClean="0">
                <a:solidFill>
                  <a:srgbClr val="0D0D0D"/>
                </a:solidFill>
              </a:rPr>
              <a:t>Ročník: 5.</a:t>
            </a:r>
          </a:p>
          <a:p>
            <a:r>
              <a:rPr lang="cs-CZ" dirty="0" smtClean="0">
                <a:solidFill>
                  <a:srgbClr val="0D0D0D"/>
                </a:solidFill>
              </a:rPr>
              <a:t>Autor: Petra </a:t>
            </a:r>
            <a:r>
              <a:rPr lang="cs-CZ" dirty="0" err="1" smtClean="0">
                <a:solidFill>
                  <a:srgbClr val="0D0D0D"/>
                </a:solidFill>
              </a:rPr>
              <a:t>Brethová</a:t>
            </a:r>
            <a:endParaRPr lang="cs-CZ" dirty="0" smtClean="0">
              <a:solidFill>
                <a:srgbClr val="0D0D0D"/>
              </a:solidFill>
            </a:endParaRPr>
          </a:p>
          <a:p>
            <a:r>
              <a:rPr lang="cs-CZ" smtClean="0">
                <a:solidFill>
                  <a:srgbClr val="0D0D0D"/>
                </a:solidFill>
              </a:rPr>
              <a:t>Datum:</a:t>
            </a:r>
            <a:r>
              <a:rPr lang="cs-CZ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14.1.2013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u="sng" dirty="0" smtClean="0"/>
              <a:t>Klíčová slova:</a:t>
            </a:r>
          </a:p>
          <a:p>
            <a:endParaRPr lang="cs-CZ" dirty="0" smtClean="0"/>
          </a:p>
          <a:p>
            <a:r>
              <a:rPr lang="cs-CZ" dirty="0" smtClean="0"/>
              <a:t>Počasí, podnebí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u="sng" dirty="0" smtClean="0"/>
              <a:t>Anotace: </a:t>
            </a:r>
          </a:p>
          <a:p>
            <a:r>
              <a:rPr lang="cs-CZ" dirty="0" smtClean="0"/>
              <a:t>Žák zjistí jaký je rozdíl mezi počasím a podnebím.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5937523"/>
          </a:xfrm>
        </p:spPr>
        <p:txBody>
          <a:bodyPr/>
          <a:lstStyle/>
          <a:p>
            <a:pPr algn="ctr"/>
            <a:r>
              <a:rPr lang="cs-CZ" b="1" u="sng" dirty="0" smtClean="0"/>
              <a:t>Podnebí Evropy</a:t>
            </a:r>
          </a:p>
          <a:p>
            <a:r>
              <a:rPr lang="cs-CZ" dirty="0" smtClean="0"/>
              <a:t>- je rozmanité</a:t>
            </a:r>
          </a:p>
          <a:p>
            <a:r>
              <a:rPr lang="cs-CZ" dirty="0" smtClean="0"/>
              <a:t>Západní část ovlivňuje Atlantský oceán</a:t>
            </a:r>
          </a:p>
          <a:p>
            <a:r>
              <a:rPr lang="cs-CZ" dirty="0" smtClean="0"/>
              <a:t>Severní část zasahuje do chladné oblasti</a:t>
            </a:r>
          </a:p>
          <a:p>
            <a:r>
              <a:rPr lang="cs-CZ" dirty="0" smtClean="0"/>
              <a:t>Východní část převládá vnitrozemské podnebí</a:t>
            </a:r>
          </a:p>
          <a:p>
            <a:r>
              <a:rPr lang="cs-CZ" dirty="0" smtClean="0"/>
              <a:t>Jižní část zde působí teplé Středozemní moře</a:t>
            </a:r>
          </a:p>
          <a:p>
            <a:endParaRPr lang="cs-CZ" dirty="0"/>
          </a:p>
        </p:txBody>
      </p:sp>
      <p:pic>
        <p:nvPicPr>
          <p:cNvPr id="4" name="Obrázek 3" descr="0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67000" y="3933056"/>
            <a:ext cx="3993232" cy="252028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Podnebí je opakující se počasí na určitém místě</a:t>
            </a:r>
          </a:p>
          <a:p>
            <a:r>
              <a:rPr lang="cs-CZ" dirty="0" smtClean="0"/>
              <a:t>Je dáno:</a:t>
            </a:r>
          </a:p>
          <a:p>
            <a:r>
              <a:rPr lang="cs-CZ" dirty="0" smtClean="0"/>
              <a:t>- polohou</a:t>
            </a:r>
          </a:p>
          <a:p>
            <a:r>
              <a:rPr lang="cs-CZ" dirty="0" smtClean="0"/>
              <a:t>-nadmořskou výškou a členitostí krajiny</a:t>
            </a:r>
          </a:p>
          <a:p>
            <a:endParaRPr lang="cs-CZ" dirty="0"/>
          </a:p>
        </p:txBody>
      </p:sp>
      <p:pic>
        <p:nvPicPr>
          <p:cNvPr id="6" name="Obrázek 5" descr="Clouds-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28800" y="3573016"/>
            <a:ext cx="5486400" cy="2736304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6126163"/>
          </a:xfrm>
        </p:spPr>
        <p:txBody>
          <a:bodyPr/>
          <a:lstStyle/>
          <a:p>
            <a:r>
              <a:rPr lang="cs-CZ" dirty="0" smtClean="0"/>
              <a:t>Podnebné pásy</a:t>
            </a:r>
          </a:p>
          <a:p>
            <a:endParaRPr lang="cs-CZ" dirty="0"/>
          </a:p>
        </p:txBody>
      </p:sp>
      <p:pic>
        <p:nvPicPr>
          <p:cNvPr id="5" name="Obrázek 4" descr="evropa_pasy_98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115616" y="1099566"/>
            <a:ext cx="6552728" cy="4921722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/>
            <a:r>
              <a:rPr lang="cs-CZ" b="1" u="sng" dirty="0" smtClean="0"/>
              <a:t>Počasí</a:t>
            </a:r>
          </a:p>
          <a:p>
            <a:r>
              <a:rPr lang="cs-CZ" dirty="0" smtClean="0"/>
              <a:t>- okamžitý stav ovzduší na určitém místě v určitém čase</a:t>
            </a:r>
          </a:p>
          <a:p>
            <a:r>
              <a:rPr lang="cs-CZ" b="1" dirty="0" smtClean="0"/>
              <a:t>Ovlivňuje ho:</a:t>
            </a:r>
          </a:p>
          <a:p>
            <a:r>
              <a:rPr lang="cs-CZ" dirty="0" smtClean="0"/>
              <a:t>- poloha místa na Zemi, nadmořská výška a vzdálenost od moře</a:t>
            </a:r>
          </a:p>
          <a:p>
            <a:r>
              <a:rPr lang="cs-CZ" dirty="0" smtClean="0"/>
              <a:t>- teplota vzduchu</a:t>
            </a:r>
          </a:p>
          <a:p>
            <a:r>
              <a:rPr lang="cs-CZ" dirty="0" smtClean="0"/>
              <a:t>-vodní srážky</a:t>
            </a:r>
          </a:p>
          <a:p>
            <a:r>
              <a:rPr lang="cs-CZ" dirty="0" smtClean="0"/>
              <a:t>-proudění vzduchu</a:t>
            </a:r>
          </a:p>
          <a:p>
            <a:r>
              <a:rPr lang="cs-CZ" dirty="0" smtClean="0"/>
              <a:t>- sluneční svit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algn="ctr">
              <a:buNone/>
            </a:pPr>
            <a:r>
              <a:rPr lang="cs-CZ" b="1" u="sng" dirty="0" smtClean="0"/>
              <a:t>Úkoly:</a:t>
            </a:r>
          </a:p>
          <a:p>
            <a:r>
              <a:rPr lang="cs-CZ" dirty="0" smtClean="0"/>
              <a:t>1. Dopiš, jaký je to typ počasí.</a:t>
            </a:r>
          </a:p>
          <a:p>
            <a:r>
              <a:rPr lang="cs-CZ" dirty="0" smtClean="0"/>
              <a:t>2. Jaké podnebí v Evropě je ovlivněno na jižní a východní části?</a:t>
            </a:r>
          </a:p>
          <a:p>
            <a:r>
              <a:rPr lang="cs-CZ" dirty="0" smtClean="0"/>
              <a:t>3. Udělej si doma tabulku na týden a každý den napiš jaký je datum, den, naměřená teplota ráno než jdeš do školy, teplota když přijdeš domů a teplota večer než jdeš spát a nakresli obrázek jaký typ počasí ten den byl.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 descr="pocas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764704"/>
            <a:ext cx="6984776" cy="5184576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zsdobrichovice.cz</a:t>
            </a:r>
            <a:r>
              <a:rPr lang="cs-CZ" dirty="0" smtClean="0">
                <a:hlinkClick r:id="rId2"/>
              </a:rPr>
              <a:t>/programy/</a:t>
            </a:r>
            <a:r>
              <a:rPr lang="cs-CZ" dirty="0" err="1" smtClean="0">
                <a:hlinkClick r:id="rId2"/>
              </a:rPr>
              <a:t>zemepis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evropa</a:t>
            </a:r>
            <a:r>
              <a:rPr lang="cs-CZ" smtClean="0">
                <a:hlinkClick r:id="rId2"/>
              </a:rPr>
              <a:t>_pasy_980.htm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sunipix.com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weather</a:t>
            </a:r>
            <a:r>
              <a:rPr lang="cs-CZ" dirty="0" smtClean="0">
                <a:hlinkClick r:id="rId3"/>
              </a:rPr>
              <a:t>/weather01.htm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 smtClean="0">
                <a:hlinkClick r:id="rId4"/>
              </a:rPr>
              <a:t>://www.mysteria.</a:t>
            </a:r>
            <a:r>
              <a:rPr lang="cs-CZ" dirty="0" err="1" smtClean="0">
                <a:hlinkClick r:id="rId4"/>
              </a:rPr>
              <a:t>sk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readarticle.php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article</a:t>
            </a:r>
            <a:r>
              <a:rPr lang="cs-CZ" dirty="0" smtClean="0">
                <a:hlinkClick r:id="rId4"/>
              </a:rPr>
              <a:t>_id=92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vranov</a:t>
            </a:r>
            <a:r>
              <a:rPr lang="cs-CZ" dirty="0" smtClean="0">
                <a:hlinkClick r:id="rId5"/>
              </a:rPr>
              <a:t>-nad-</a:t>
            </a:r>
            <a:r>
              <a:rPr lang="cs-CZ" dirty="0" err="1" smtClean="0">
                <a:hlinkClick r:id="rId5"/>
              </a:rPr>
              <a:t>dyji.eu</a:t>
            </a:r>
            <a:r>
              <a:rPr lang="cs-CZ" dirty="0" smtClean="0">
                <a:hlinkClick r:id="rId5"/>
              </a:rPr>
              <a:t>/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214</Words>
  <Application>Microsoft Office PowerPoint</Application>
  <PresentationFormat>Předvádění na obrazovce (4:3)</PresentationFormat>
  <Paragraphs>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19</cp:revision>
  <dcterms:created xsi:type="dcterms:W3CDTF">2013-01-04T13:52:54Z</dcterms:created>
  <dcterms:modified xsi:type="dcterms:W3CDTF">2013-09-03T14:53:15Z</dcterms:modified>
</cp:coreProperties>
</file>