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7" r:id="rId5"/>
    <p:sldId id="266" r:id="rId6"/>
    <p:sldId id="265" r:id="rId7"/>
    <p:sldId id="264" r:id="rId8"/>
    <p:sldId id="263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F8AF8-BA9F-443B-ADFA-95ACE1247B17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ED7AE-8801-4FAD-AA79-24B4A6923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rusko" TargetMode="External"/><Relationship Id="rId2" Type="http://schemas.openxmlformats.org/officeDocument/2006/relationships/hyperlink" Target="http://www.brnak.info/rusko/zakladatele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ldebaran.cz/bulletin/2008_06_iss.php" TargetMode="External"/><Relationship Id="rId4" Type="http://schemas.openxmlformats.org/officeDocument/2006/relationships/hyperlink" Target="http://www.nejvetsimesta.cz/asie/moskva-kreml-a-rude-namest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rgbClr val="0D0D0D"/>
                </a:solidFill>
              </a:rPr>
              <a:t>Název: VY_12_INOVACE_031_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latin typeface="Andalus" pitchFamily="2" charset="-78"/>
                <a:cs typeface="Andalus" pitchFamily="2" charset="-78"/>
              </a:rPr>
              <a:t>	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Rusko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</a:t>
            </a: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10.3.2013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r>
              <a:rPr lang="cs-CZ" u="sng" dirty="0" smtClean="0"/>
              <a:t>Klíčová slova:  </a:t>
            </a:r>
            <a:r>
              <a:rPr lang="cs-CZ" dirty="0" smtClean="0"/>
              <a:t>kosmická stanice, Moskva</a:t>
            </a:r>
          </a:p>
          <a:p>
            <a:endParaRPr lang="cs-CZ" u="sng" dirty="0" smtClean="0"/>
          </a:p>
          <a:p>
            <a:r>
              <a:rPr lang="cs-CZ" u="sng" dirty="0" smtClean="0"/>
              <a:t>Anotace:  </a:t>
            </a:r>
            <a:r>
              <a:rPr lang="cs-CZ" dirty="0" smtClean="0"/>
              <a:t>Žák se seznámí se státem </a:t>
            </a:r>
            <a:r>
              <a:rPr lang="cs-CZ" dirty="0" smtClean="0"/>
              <a:t>Rusko. Zjistí, </a:t>
            </a:r>
            <a:r>
              <a:rPr lang="cs-CZ" dirty="0" smtClean="0"/>
              <a:t>jak vypadá jeho vlajka, čím je  Rusko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Rusko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 </a:t>
            </a:r>
            <a:r>
              <a:rPr lang="cs-CZ" dirty="0" smtClean="0"/>
              <a:t>Ruská federace</a:t>
            </a:r>
          </a:p>
          <a:p>
            <a:pPr>
              <a:buNone/>
            </a:pPr>
            <a:r>
              <a:rPr lang="cs-CZ" b="1" dirty="0" smtClean="0"/>
              <a:t>Hlavní město: </a:t>
            </a:r>
            <a:r>
              <a:rPr lang="cs-CZ" dirty="0" smtClean="0"/>
              <a:t>Moskva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17 075 400 km² 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143 200 000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ruština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federativní prezidentská republika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křesťanství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rubl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Evropská část Rusko zabírá největší plochu východní Evropy.</a:t>
            </a:r>
          </a:p>
          <a:p>
            <a:r>
              <a:rPr lang="cs-CZ" dirty="0" smtClean="0"/>
              <a:t>Sever zaplňuje rozsáhlý pás jehličnatých lesů, které jsou zdrojem těžby dřeva.</a:t>
            </a:r>
          </a:p>
          <a:p>
            <a:r>
              <a:rPr lang="cs-CZ" dirty="0" smtClean="0"/>
              <a:t>Jižní oblast lesostepí a stepí tvoří základy zemědělství.</a:t>
            </a:r>
          </a:p>
          <a:p>
            <a:r>
              <a:rPr lang="cs-CZ" dirty="0" smtClean="0"/>
              <a:t>Nerostné bohatství je pestré a velmi rozsáhlé. </a:t>
            </a:r>
          </a:p>
          <a:p>
            <a:r>
              <a:rPr lang="cs-CZ" dirty="0" smtClean="0"/>
              <a:t>Je členem osmi nejvyspělejších států světa.</a:t>
            </a:r>
          </a:p>
          <a:p>
            <a:r>
              <a:rPr lang="cs-CZ" dirty="0" smtClean="0"/>
              <a:t>Má početnou armádu a provádí kosmický výzkum.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Rusko mapa</a:t>
            </a:r>
            <a:endParaRPr lang="cs-CZ" b="1" u="sng" dirty="0"/>
          </a:p>
        </p:txBody>
      </p:sp>
      <p:pic>
        <p:nvPicPr>
          <p:cNvPr id="4" name="Zástupný symbol pro obsah 3" descr="rusko-ma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3273" y="1600200"/>
            <a:ext cx="5657454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Rusko vlajka</a:t>
            </a:r>
            <a:endParaRPr lang="cs-CZ" b="1" u="sng" dirty="0"/>
          </a:p>
        </p:txBody>
      </p:sp>
      <p:pic>
        <p:nvPicPr>
          <p:cNvPr id="4" name="Zástupný symbol pro obsah 3" descr="r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153" y="2337898"/>
            <a:ext cx="4571693" cy="305056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Moskva</a:t>
            </a:r>
            <a:endParaRPr lang="cs-CZ" b="1" u="sng" dirty="0"/>
          </a:p>
        </p:txBody>
      </p:sp>
      <p:pic>
        <p:nvPicPr>
          <p:cNvPr id="6" name="Zástupný symbol pro obsah 5" descr="moscow-kremlin-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Ruská kosmická stanice</a:t>
            </a:r>
            <a:endParaRPr lang="cs-CZ" b="1" u="sng" dirty="0"/>
          </a:p>
        </p:txBody>
      </p:sp>
      <p:pic>
        <p:nvPicPr>
          <p:cNvPr id="4" name="Zástupný symbol pro obsah 3" descr="ISS_Rusk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060848"/>
            <a:ext cx="5256583" cy="331236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Jaké je hlavní město Rusko?</a:t>
            </a:r>
          </a:p>
          <a:p>
            <a:r>
              <a:rPr lang="cs-CZ" dirty="0" smtClean="0"/>
              <a:t>2. Jaká měna se používá v Rusku?</a:t>
            </a:r>
          </a:p>
          <a:p>
            <a:r>
              <a:rPr lang="cs-CZ" dirty="0" smtClean="0"/>
              <a:t>3. Podle internetu a mapy najděte zajímavosti o Rusku.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brnak.info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rusko</a:t>
            </a:r>
            <a:r>
              <a:rPr lang="cs-CZ" dirty="0" smtClean="0">
                <a:hlinkClick r:id="rId2"/>
              </a:rPr>
              <a:t>/zakladatele.</a:t>
            </a:r>
            <a:r>
              <a:rPr lang="cs-CZ" dirty="0" err="1" smtClean="0">
                <a:hlinkClick r:id="rId2"/>
              </a:rPr>
              <a:t>html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rusko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nejvetsimesta.cz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asie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moskva</a:t>
            </a:r>
            <a:r>
              <a:rPr lang="cs-CZ" dirty="0" smtClean="0">
                <a:hlinkClick r:id="rId4"/>
              </a:rPr>
              <a:t>-kreml-a-</a:t>
            </a:r>
            <a:r>
              <a:rPr lang="cs-CZ" dirty="0" err="1" smtClean="0">
                <a:hlinkClick r:id="rId4"/>
              </a:rPr>
              <a:t>rude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namesti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aldebaran.cz</a:t>
            </a:r>
            <a:r>
              <a:rPr lang="cs-CZ" dirty="0" smtClean="0">
                <a:hlinkClick r:id="rId5"/>
              </a:rPr>
              <a:t>/bulletin/2008_06_</a:t>
            </a:r>
            <a:r>
              <a:rPr lang="cs-CZ" dirty="0" err="1" smtClean="0">
                <a:hlinkClick r:id="rId5"/>
              </a:rPr>
              <a:t>iss.php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171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Rusko</vt:lpstr>
      <vt:lpstr>Rusko</vt:lpstr>
      <vt:lpstr>Rusko mapa</vt:lpstr>
      <vt:lpstr>Rusko vlajka</vt:lpstr>
      <vt:lpstr>Moskva</vt:lpstr>
      <vt:lpstr>Ruská kosmická stanice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Dum</cp:lastModifiedBy>
  <cp:revision>15</cp:revision>
  <dcterms:created xsi:type="dcterms:W3CDTF">2013-01-04T14:06:00Z</dcterms:created>
  <dcterms:modified xsi:type="dcterms:W3CDTF">2013-09-03T15:35:08Z</dcterms:modified>
</cp:coreProperties>
</file>