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59" r:id="rId4"/>
    <p:sldId id="267" r:id="rId5"/>
    <p:sldId id="266" r:id="rId6"/>
    <p:sldId id="265" r:id="rId7"/>
    <p:sldId id="264" r:id="rId8"/>
    <p:sldId id="263" r:id="rId9"/>
    <p:sldId id="26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lajky-statu.cz/vlajka_nahled.php?id_vlajka=106&amp;rozmer=1100" TargetMode="External"/><Relationship Id="rId2" Type="http://schemas.openxmlformats.org/officeDocument/2006/relationships/hyperlink" Target="http://www.mapnall.com/cs/map/Mapa-Litva_7816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eurolitva.cz/pamatky-a-zajimavosti/" TargetMode="External"/><Relationship Id="rId4" Type="http://schemas.openxmlformats.org/officeDocument/2006/relationships/hyperlink" Target="http://commons.wikimedia.org/wiki/File:Vilni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VY_12_INOVACE_035_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</a:t>
            </a:r>
            <a:r>
              <a:rPr lang="cs-CZ" b="1" dirty="0" smtClean="0">
                <a:latin typeface="Andalus" pitchFamily="2" charset="-78"/>
                <a:cs typeface="Andalus" pitchFamily="2" charset="-78"/>
              </a:rPr>
              <a:t>	</a:t>
            </a: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Litva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Datum:17.3.2013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u="sng" dirty="0" smtClean="0"/>
          </a:p>
          <a:p>
            <a:endParaRPr lang="cs-CZ" u="sng" dirty="0" smtClean="0"/>
          </a:p>
          <a:p>
            <a:r>
              <a:rPr lang="cs-CZ" u="sng" dirty="0" smtClean="0"/>
              <a:t>Klíčová </a:t>
            </a:r>
            <a:r>
              <a:rPr lang="cs-CZ" u="sng" smtClean="0"/>
              <a:t>slova: </a:t>
            </a:r>
            <a:r>
              <a:rPr lang="cs-CZ" smtClean="0"/>
              <a:t>Hora křížů, Litva, Vilnius</a:t>
            </a:r>
            <a:endParaRPr lang="cs-CZ" dirty="0" smtClean="0"/>
          </a:p>
          <a:p>
            <a:endParaRPr lang="cs-CZ" u="sng" dirty="0" smtClean="0"/>
          </a:p>
          <a:p>
            <a:r>
              <a:rPr lang="cs-CZ" u="sng" dirty="0" smtClean="0"/>
              <a:t>Anotace:  </a:t>
            </a:r>
            <a:r>
              <a:rPr lang="cs-CZ" dirty="0" smtClean="0"/>
              <a:t>Žák se seznámí se státem Litva. Zjistí jak vypadá jeho vlajka, čím je Litva významná.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/>
              <a:t>Litva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 </a:t>
            </a:r>
            <a:r>
              <a:rPr lang="cs-CZ" dirty="0" smtClean="0"/>
              <a:t>Litevská republika</a:t>
            </a:r>
          </a:p>
          <a:p>
            <a:pPr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Vilnius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65 200 km²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3 195 702 </a:t>
            </a:r>
          </a:p>
          <a:p>
            <a:pPr>
              <a:buNone/>
            </a:pPr>
            <a:r>
              <a:rPr lang="cs-CZ" b="1" dirty="0" smtClean="0"/>
              <a:t>Oficiální jazyk:</a:t>
            </a:r>
            <a:r>
              <a:rPr lang="cs-CZ" dirty="0" smtClean="0"/>
              <a:t> litevština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parlamentní 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 katolíci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litevský </a:t>
            </a:r>
            <a:r>
              <a:rPr lang="cs-CZ" dirty="0" err="1" smtClean="0"/>
              <a:t>litas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Litva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Litva je ze všech pobaltských republik největší a nejlidnatější.</a:t>
            </a:r>
          </a:p>
          <a:p>
            <a:r>
              <a:rPr lang="cs-CZ" dirty="0" smtClean="0"/>
              <a:t>Je členem Evropské unie a NATO.</a:t>
            </a:r>
          </a:p>
          <a:p>
            <a:r>
              <a:rPr lang="cs-CZ" dirty="0" smtClean="0"/>
              <a:t>Tradiční je produkce masa, mléka a brambor.</a:t>
            </a:r>
          </a:p>
          <a:p>
            <a:r>
              <a:rPr lang="cs-CZ" dirty="0" smtClean="0"/>
              <a:t>Nerostné suroviny se musí dovážet.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Litva mapa</a:t>
            </a:r>
            <a:endParaRPr lang="cs-CZ" b="1" u="sng" dirty="0"/>
          </a:p>
        </p:txBody>
      </p:sp>
      <p:pic>
        <p:nvPicPr>
          <p:cNvPr id="6" name="Zástupný symbol pro obsah 5" descr="physical-map-of-Lithuania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85710" y="1600200"/>
            <a:ext cx="5972579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Litva vlajka</a:t>
            </a:r>
            <a:endParaRPr lang="cs-CZ" b="1" u="sng" dirty="0"/>
          </a:p>
        </p:txBody>
      </p:sp>
      <p:pic>
        <p:nvPicPr>
          <p:cNvPr id="4" name="Zástupný symbol pro obsah 3" descr="vlajka-litva-1100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5984" y="1600200"/>
            <a:ext cx="6792032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Vilnius</a:t>
            </a:r>
            <a:endParaRPr lang="cs-CZ" b="1" u="sng" dirty="0"/>
          </a:p>
        </p:txBody>
      </p:sp>
      <p:pic>
        <p:nvPicPr>
          <p:cNvPr id="4" name="Zástupný symbol pro obsah 3" descr="Vilniu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Litva – Hora křížů</a:t>
            </a:r>
            <a:endParaRPr lang="cs-CZ" b="1" u="sng" dirty="0"/>
          </a:p>
        </p:txBody>
      </p:sp>
      <p:pic>
        <p:nvPicPr>
          <p:cNvPr id="4" name="Zástupný symbol pro obsah 3" descr="litva-6-hora-kriz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1844824"/>
            <a:ext cx="5328592" cy="4248472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Jaké je hlavní město Litvy?</a:t>
            </a:r>
          </a:p>
          <a:p>
            <a:r>
              <a:rPr lang="cs-CZ" dirty="0" smtClean="0"/>
              <a:t>2. Pomocí internetu najděte zajímavosti o Litvě.</a:t>
            </a:r>
          </a:p>
          <a:p>
            <a:r>
              <a:rPr lang="cs-CZ" dirty="0" smtClean="0"/>
              <a:t>3. Jakým jazykem se mluví v Litvě?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mapnall.com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/map/Mapa-Litva_7816.html</a:t>
            </a:r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://www.vlajky-</a:t>
            </a:r>
            <a:r>
              <a:rPr lang="cs-CZ" dirty="0" err="1" smtClean="0">
                <a:hlinkClick r:id="rId3"/>
              </a:rPr>
              <a:t>statu.cz</a:t>
            </a:r>
            <a:r>
              <a:rPr lang="cs-CZ" dirty="0" smtClean="0">
                <a:hlinkClick r:id="rId3"/>
              </a:rPr>
              <a:t>/vlajka_</a:t>
            </a:r>
            <a:r>
              <a:rPr lang="cs-CZ" dirty="0" err="1" smtClean="0">
                <a:hlinkClick r:id="rId3"/>
              </a:rPr>
              <a:t>nahled.php</a:t>
            </a:r>
            <a:r>
              <a:rPr lang="cs-CZ" dirty="0" smtClean="0">
                <a:hlinkClick r:id="rId3"/>
              </a:rPr>
              <a:t>?id_vlajka=106&amp;</a:t>
            </a:r>
            <a:r>
              <a:rPr lang="cs-CZ" dirty="0" err="1" smtClean="0">
                <a:hlinkClick r:id="rId3"/>
              </a:rPr>
              <a:t>rozmer</a:t>
            </a:r>
            <a:r>
              <a:rPr lang="cs-CZ" dirty="0" smtClean="0">
                <a:hlinkClick r:id="rId3"/>
              </a:rPr>
              <a:t>=1100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http://commons.wikimedia.org/wiki/File:Vilnius.JPG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eurolitva.cz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pamatky</a:t>
            </a:r>
            <a:r>
              <a:rPr lang="cs-CZ" dirty="0" smtClean="0">
                <a:hlinkClick r:id="rId5"/>
              </a:rPr>
              <a:t>-a-</a:t>
            </a:r>
            <a:r>
              <a:rPr lang="cs-CZ" dirty="0" err="1" smtClean="0">
                <a:hlinkClick r:id="rId5"/>
              </a:rPr>
              <a:t>zajimavosti</a:t>
            </a:r>
            <a:r>
              <a:rPr lang="cs-CZ" dirty="0" smtClean="0">
                <a:hlinkClick r:id="rId5"/>
              </a:rPr>
              <a:t>/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149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Litva</vt:lpstr>
      <vt:lpstr>Litva</vt:lpstr>
      <vt:lpstr>Litva mapa</vt:lpstr>
      <vt:lpstr>Litva vlajka</vt:lpstr>
      <vt:lpstr>Vilnius</vt:lpstr>
      <vt:lpstr>Litva – Hora křížů</vt:lpstr>
      <vt:lpstr>Otázky a úkoly: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15</cp:revision>
  <dcterms:created xsi:type="dcterms:W3CDTF">2013-05-02T15:54:26Z</dcterms:created>
  <dcterms:modified xsi:type="dcterms:W3CDTF">2013-09-03T15:16:02Z</dcterms:modified>
</cp:coreProperties>
</file>