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  <p:sldId id="259" r:id="rId4"/>
    <p:sldId id="266" r:id="rId5"/>
    <p:sldId id="265" r:id="rId6"/>
    <p:sldId id="264" r:id="rId7"/>
    <p:sldId id="263" r:id="rId8"/>
    <p:sldId id="262" r:id="rId9"/>
    <p:sldId id="267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vnepruvodce.cz/index.php?cPath=257_476" TargetMode="External"/><Relationship Id="rId2" Type="http://schemas.openxmlformats.org/officeDocument/2006/relationships/hyperlink" Target="http://www.mapa-sveta.info/evropa/albanie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Port%C3%A1l:Alb%C3%A1nie/Obr%C3%A1zek" TargetMode="External"/><Relationship Id="rId4" Type="http://schemas.openxmlformats.org/officeDocument/2006/relationships/hyperlink" Target="http://www.italb.net/tirana.inglese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Název: VY_12_INOVACE_036_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	</a:t>
            </a:r>
            <a:r>
              <a:rPr lang="cs-CZ" b="1" dirty="0" smtClean="0">
                <a:latin typeface="Andalus" pitchFamily="2" charset="-78"/>
                <a:cs typeface="Andalus" pitchFamily="2" charset="-78"/>
              </a:rPr>
              <a:t>		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Albánie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Datum:17.3.2013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endParaRPr lang="cs-CZ" u="sng" dirty="0" smtClean="0"/>
          </a:p>
          <a:p>
            <a:endParaRPr lang="cs-CZ" u="sng" dirty="0" smtClean="0"/>
          </a:p>
          <a:p>
            <a:r>
              <a:rPr lang="cs-CZ" u="sng" dirty="0" smtClean="0"/>
              <a:t>Klíčová slova: </a:t>
            </a:r>
            <a:r>
              <a:rPr lang="cs-CZ" dirty="0" smtClean="0"/>
              <a:t>Albánie, Tirana</a:t>
            </a:r>
          </a:p>
          <a:p>
            <a:endParaRPr lang="cs-CZ" u="sng" dirty="0" smtClean="0"/>
          </a:p>
          <a:p>
            <a:r>
              <a:rPr lang="cs-CZ" u="sng" dirty="0" smtClean="0"/>
              <a:t>Anotace:  </a:t>
            </a:r>
            <a:r>
              <a:rPr lang="cs-CZ" dirty="0" smtClean="0"/>
              <a:t>Žák se seznámí se státem </a:t>
            </a:r>
            <a:r>
              <a:rPr lang="cs-CZ" dirty="0" smtClean="0"/>
              <a:t>Albánie. Zjistí, </a:t>
            </a:r>
            <a:r>
              <a:rPr lang="cs-CZ" dirty="0" smtClean="0"/>
              <a:t>jak vypadá jeho vlajka, čím je Albánie významná.</a:t>
            </a:r>
          </a:p>
          <a:p>
            <a:endParaRPr lang="cs-CZ" u="sng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/>
              <a:t>Albánie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Oficiální název: </a:t>
            </a:r>
            <a:r>
              <a:rPr lang="cs-CZ" dirty="0" smtClean="0"/>
              <a:t>Albánská republika</a:t>
            </a:r>
          </a:p>
          <a:p>
            <a:pPr>
              <a:buNone/>
            </a:pPr>
            <a:r>
              <a:rPr lang="cs-CZ" b="1" dirty="0" smtClean="0"/>
              <a:t>Hlavní město: </a:t>
            </a:r>
            <a:r>
              <a:rPr lang="cs-CZ" dirty="0" err="1" smtClean="0"/>
              <a:t>Tirane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Rozloha: </a:t>
            </a:r>
            <a:r>
              <a:rPr lang="cs-CZ" dirty="0" smtClean="0"/>
              <a:t>28 748 km² </a:t>
            </a:r>
          </a:p>
          <a:p>
            <a:pPr>
              <a:buNone/>
            </a:pPr>
            <a:r>
              <a:rPr lang="cs-CZ" b="1" dirty="0" smtClean="0"/>
              <a:t>Počet obyvatel: </a:t>
            </a:r>
            <a:r>
              <a:rPr lang="cs-CZ" dirty="0" smtClean="0"/>
              <a:t>3 639 453</a:t>
            </a:r>
          </a:p>
          <a:p>
            <a:pPr>
              <a:buNone/>
            </a:pPr>
            <a:r>
              <a:rPr lang="cs-CZ" b="1" dirty="0" smtClean="0"/>
              <a:t>Oficiální jazyk:</a:t>
            </a:r>
            <a:r>
              <a:rPr lang="cs-CZ" dirty="0" smtClean="0"/>
              <a:t> albánština</a:t>
            </a:r>
          </a:p>
          <a:p>
            <a:pPr>
              <a:buNone/>
            </a:pPr>
            <a:r>
              <a:rPr lang="cs-CZ" b="1" dirty="0" smtClean="0"/>
              <a:t>Státní zřízení: </a:t>
            </a:r>
            <a:r>
              <a:rPr lang="cs-CZ" dirty="0" smtClean="0"/>
              <a:t>parlamentní republika</a:t>
            </a:r>
          </a:p>
          <a:p>
            <a:pPr>
              <a:buNone/>
            </a:pPr>
            <a:r>
              <a:rPr lang="cs-CZ" b="1" dirty="0" smtClean="0"/>
              <a:t>Hlavní náboženství: </a:t>
            </a:r>
            <a:r>
              <a:rPr lang="cs-CZ" dirty="0" smtClean="0"/>
              <a:t> islám</a:t>
            </a:r>
          </a:p>
          <a:p>
            <a:pPr>
              <a:buNone/>
            </a:pPr>
            <a:r>
              <a:rPr lang="cs-CZ" b="1" dirty="0" smtClean="0"/>
              <a:t>Měna: </a:t>
            </a:r>
            <a:r>
              <a:rPr lang="cs-CZ" dirty="0" smtClean="0"/>
              <a:t>albánský lek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Albánie: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Přes značné nerostné bohatství, především chromové rudy a přírodní asfalt, je Albánie nejchudší zemí Evropy.</a:t>
            </a:r>
          </a:p>
          <a:p>
            <a:r>
              <a:rPr lang="cs-CZ" dirty="0" smtClean="0"/>
              <a:t>Většina obyvatel žije ve vesnicích, je zaměstnána v zemědělství.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Albánie mapa</a:t>
            </a:r>
            <a:endParaRPr lang="cs-CZ" b="1" u="sng" dirty="0"/>
          </a:p>
        </p:txBody>
      </p:sp>
      <p:pic>
        <p:nvPicPr>
          <p:cNvPr id="4" name="Zástupný symbol pro obsah 3" descr="Albani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61970" y="1600200"/>
            <a:ext cx="3620060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Albánie vlajka</a:t>
            </a:r>
            <a:endParaRPr lang="cs-CZ" b="1" u="sng" dirty="0"/>
          </a:p>
        </p:txBody>
      </p:sp>
      <p:pic>
        <p:nvPicPr>
          <p:cNvPr id="4" name="Zástupný symbol pro obsah 3" descr="vlajka_albanie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14625" y="2601119"/>
            <a:ext cx="3714750" cy="2524125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Tirana</a:t>
            </a:r>
            <a:endParaRPr lang="cs-CZ" b="1" u="sng" dirty="0"/>
          </a:p>
        </p:txBody>
      </p:sp>
      <p:pic>
        <p:nvPicPr>
          <p:cNvPr id="4" name="Zástupný symbol pro obsah 3" descr="tirana.fontan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Albánie</a:t>
            </a:r>
            <a:endParaRPr lang="cs-CZ" b="1" u="sng" dirty="0"/>
          </a:p>
        </p:txBody>
      </p:sp>
      <p:pic>
        <p:nvPicPr>
          <p:cNvPr id="6" name="Zástupný symbol pro obsah 5" descr="400px-Shkodra_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32000" y="1958181"/>
            <a:ext cx="5080000" cy="381000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Pomocí mapy </a:t>
            </a:r>
            <a:r>
              <a:rPr lang="cs-CZ" dirty="0" smtClean="0"/>
              <a:t>najděte, </a:t>
            </a:r>
            <a:r>
              <a:rPr lang="cs-CZ" dirty="0" smtClean="0"/>
              <a:t>v jaké části Evropy se Albánie nachází.</a:t>
            </a:r>
          </a:p>
          <a:p>
            <a:r>
              <a:rPr lang="cs-CZ" dirty="0" smtClean="0"/>
              <a:t>2. Jaké je hlavní město Albánie?</a:t>
            </a:r>
            <a:br>
              <a:rPr lang="cs-CZ" dirty="0" smtClean="0"/>
            </a:br>
            <a:r>
              <a:rPr lang="cs-CZ" dirty="0" smtClean="0"/>
              <a:t>3. Pomocí internetu najděte </a:t>
            </a:r>
            <a:r>
              <a:rPr lang="cs-CZ" dirty="0" smtClean="0"/>
              <a:t>zajímavosti                   </a:t>
            </a:r>
            <a:r>
              <a:rPr lang="cs-CZ" dirty="0" smtClean="0"/>
              <a:t>o Albánii.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http://www.mapa-</a:t>
            </a:r>
            <a:r>
              <a:rPr lang="cs-CZ" dirty="0" err="1" smtClean="0">
                <a:hlinkClick r:id="rId2"/>
              </a:rPr>
              <a:t>sveta.info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evropa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albanie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levnepruvodce.cz</a:t>
            </a:r>
            <a:r>
              <a:rPr lang="cs-CZ" dirty="0" smtClean="0">
                <a:hlinkClick r:id="rId3"/>
              </a:rPr>
              <a:t>/index.</a:t>
            </a:r>
            <a:r>
              <a:rPr lang="cs-CZ" dirty="0" err="1" smtClean="0">
                <a:hlinkClick r:id="rId3"/>
              </a:rPr>
              <a:t>php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cPath</a:t>
            </a:r>
            <a:r>
              <a:rPr lang="cs-CZ" dirty="0" smtClean="0">
                <a:hlinkClick r:id="rId3"/>
              </a:rPr>
              <a:t>=257_476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italb.net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tirana.inglese.htm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http://cs.wikipedia.org/wiki/Port%C3%A1l:Alb%C3%A1nie/Obr%C3%A1zek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603</TotalTime>
  <Words>138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Albánie</vt:lpstr>
      <vt:lpstr>Albánie:</vt:lpstr>
      <vt:lpstr>Albánie mapa</vt:lpstr>
      <vt:lpstr>Albánie vlajka</vt:lpstr>
      <vt:lpstr>Tirana</vt:lpstr>
      <vt:lpstr>Albánie</vt:lpstr>
      <vt:lpstr>Otázky a úkoly: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Dum</cp:lastModifiedBy>
  <cp:revision>18</cp:revision>
  <dcterms:created xsi:type="dcterms:W3CDTF">2013-05-02T15:54:26Z</dcterms:created>
  <dcterms:modified xsi:type="dcterms:W3CDTF">2013-09-03T15:38:38Z</dcterms:modified>
</cp:coreProperties>
</file>