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9" r:id="rId4"/>
    <p:sldId id="260" r:id="rId5"/>
    <p:sldId id="262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5F01-658B-4263-B9B7-2AA7C650F61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FCBD6-C379-435E-A6A0-C91FE475C8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5F01-658B-4263-B9B7-2AA7C650F61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FCBD6-C379-435E-A6A0-C91FE475C8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5F01-658B-4263-B9B7-2AA7C650F61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FCBD6-C379-435E-A6A0-C91FE475C8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5F01-658B-4263-B9B7-2AA7C650F61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FCBD6-C379-435E-A6A0-C91FE475C8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5F01-658B-4263-B9B7-2AA7C650F61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FCBD6-C379-435E-A6A0-C91FE475C8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5F01-658B-4263-B9B7-2AA7C650F61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FCBD6-C379-435E-A6A0-C91FE475C8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5F01-658B-4263-B9B7-2AA7C650F61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FCBD6-C379-435E-A6A0-C91FE475C8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5F01-658B-4263-B9B7-2AA7C650F61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FCBD6-C379-435E-A6A0-C91FE475C8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5F01-658B-4263-B9B7-2AA7C650F61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FCBD6-C379-435E-A6A0-C91FE475C8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5F01-658B-4263-B9B7-2AA7C650F61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FCBD6-C379-435E-A6A0-C91FE475C8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25F01-658B-4263-B9B7-2AA7C650F61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3FCBD6-C379-435E-A6A0-C91FE475C8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225F01-658B-4263-B9B7-2AA7C650F613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3FCBD6-C379-435E-A6A0-C91FE475C8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Usecka.svg" TargetMode="External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/>
              <a:t/>
            </a:r>
            <a:br>
              <a:rPr lang="es-ES" dirty="0"/>
            </a:br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32859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MATEMATIKA 1. – 4. ROČNÍK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VY_32_INOVACE_01_14_geometrie </a:t>
            </a:r>
            <a:r>
              <a:rPr lang="cs-CZ" dirty="0" smtClean="0"/>
              <a:t>(úsečky 1)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9330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Úsečka je část přímky mezi dvěma </a:t>
            </a:r>
            <a:r>
              <a:rPr lang="cs-CZ" sz="3200" dirty="0" smtClean="0"/>
              <a:t>body.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Její název je určen krajními </a:t>
            </a:r>
            <a:r>
              <a:rPr lang="cs-CZ" sz="3200" dirty="0" smtClean="0"/>
              <a:t>body.</a:t>
            </a:r>
            <a:endParaRPr lang="cs-CZ" sz="3200" dirty="0"/>
          </a:p>
        </p:txBody>
      </p:sp>
      <p:pic>
        <p:nvPicPr>
          <p:cNvPr id="5" name="Obrázek 4" descr="388px-Useck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2924944"/>
            <a:ext cx="6573906" cy="3168352"/>
          </a:xfrm>
          <a:prstGeom prst="rect">
            <a:avLst/>
          </a:prstGeom>
        </p:spPr>
      </p:pic>
      <p:sp>
        <p:nvSpPr>
          <p:cNvPr id="6" name="Šipka dolů 5"/>
          <p:cNvSpPr/>
          <p:nvPr/>
        </p:nvSpPr>
        <p:spPr>
          <a:xfrm>
            <a:off x="1619672" y="2132856"/>
            <a:ext cx="484632" cy="97840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7164288" y="2132856"/>
            <a:ext cx="484632" cy="97840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Krajní body se popisují velkými tiskacími </a:t>
            </a:r>
            <a:r>
              <a:rPr lang="cs-CZ" sz="3200" dirty="0" smtClean="0"/>
              <a:t>písmeny.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800" dirty="0" smtClean="0"/>
              <a:t>A			K		L		B		O</a:t>
            </a:r>
          </a:p>
          <a:p>
            <a:pPr>
              <a:buNone/>
            </a:pPr>
            <a:r>
              <a:rPr lang="cs-CZ" sz="4800" dirty="0" smtClean="0"/>
              <a:t>	U		E	V		H		S		I		M	N		D		Y</a:t>
            </a:r>
          </a:p>
          <a:p>
            <a:pPr>
              <a:buNone/>
            </a:pPr>
            <a:r>
              <a:rPr lang="cs-CZ" sz="4800" dirty="0" smtClean="0"/>
              <a:t>P			R		T	C		X</a:t>
            </a: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Pojmenuj </a:t>
            </a:r>
            <a:r>
              <a:rPr lang="cs-CZ" sz="3200" dirty="0" smtClean="0"/>
              <a:t>úsečky.</a:t>
            </a:r>
            <a:endParaRPr lang="cs-CZ" sz="3200" dirty="0"/>
          </a:p>
        </p:txBody>
      </p:sp>
      <p:pic>
        <p:nvPicPr>
          <p:cNvPr id="4" name="Obrázek 3" descr="Úseč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1268760"/>
            <a:ext cx="7430220" cy="53355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Napiš názvy úseček od nejkratší po </a:t>
            </a:r>
            <a:r>
              <a:rPr lang="cs-CZ" sz="3200" dirty="0" smtClean="0"/>
              <a:t>nejdelší.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_______________________________________</a:t>
            </a:r>
            <a:endParaRPr lang="cs-CZ" sz="3200" dirty="0"/>
          </a:p>
        </p:txBody>
      </p:sp>
      <p:pic>
        <p:nvPicPr>
          <p:cNvPr id="4" name="Obrázek 3" descr="úsečka A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772816"/>
            <a:ext cx="2736304" cy="2357116"/>
          </a:xfrm>
          <a:prstGeom prst="rect">
            <a:avLst/>
          </a:prstGeom>
        </p:spPr>
      </p:pic>
      <p:pic>
        <p:nvPicPr>
          <p:cNvPr id="5" name="Obrázek 4" descr="úsečka C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8024" y="2564904"/>
            <a:ext cx="3816424" cy="3448836"/>
          </a:xfrm>
          <a:prstGeom prst="rect">
            <a:avLst/>
          </a:prstGeom>
        </p:spPr>
      </p:pic>
      <p:pic>
        <p:nvPicPr>
          <p:cNvPr id="6" name="Obrázek 5" descr="úsečka EF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60232" y="2060848"/>
            <a:ext cx="475488" cy="865632"/>
          </a:xfrm>
          <a:prstGeom prst="rect">
            <a:avLst/>
          </a:prstGeom>
        </p:spPr>
      </p:pic>
      <p:pic>
        <p:nvPicPr>
          <p:cNvPr id="7" name="Obrázek 6" descr="úsečka GH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187624" y="4653136"/>
            <a:ext cx="2736304" cy="531751"/>
          </a:xfrm>
          <a:prstGeom prst="rect">
            <a:avLst/>
          </a:prstGeom>
        </p:spPr>
      </p:pic>
      <p:pic>
        <p:nvPicPr>
          <p:cNvPr id="8" name="Obrázek 7" descr="úsečka IJ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95536" y="6021288"/>
            <a:ext cx="8244408" cy="581829"/>
          </a:xfrm>
          <a:prstGeom prst="rect">
            <a:avLst/>
          </a:prstGeom>
        </p:spPr>
      </p:pic>
      <p:pic>
        <p:nvPicPr>
          <p:cNvPr id="9" name="Obrázek 8" descr="úsečka KL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23928" y="2420888"/>
            <a:ext cx="1353312" cy="11948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Tato prezentace je určena pro práci s interaktivní tabulí a speciálním perem.</a:t>
            </a:r>
          </a:p>
          <a:p>
            <a:r>
              <a:rPr lang="cs-CZ" sz="2000" dirty="0" smtClean="0"/>
              <a:t>Ve snímku č. 2 se žáci seznámí s tím, jak vypadá úsečka a co jsou krajní body úsečky. Po kliknutí myší se objeví šipky, ukazující krajní body.</a:t>
            </a:r>
          </a:p>
          <a:p>
            <a:r>
              <a:rPr lang="cs-CZ" sz="2000" dirty="0" smtClean="0"/>
              <a:t>Ve snímku č. 3 budou žáci seznámeni s pojmenováním úseček.</a:t>
            </a:r>
          </a:p>
          <a:p>
            <a:r>
              <a:rPr lang="cs-CZ" sz="2000" dirty="0" smtClean="0"/>
              <a:t>Ve snímku č. 4 žáci pojmenovávají úsečky. Na tabuli píší perem.</a:t>
            </a:r>
            <a:endParaRPr lang="cs-CZ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eupenizeskolam.cz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uploads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images</a:t>
            </a:r>
            <a:r>
              <a:rPr lang="cs-CZ" sz="2400" dirty="0" smtClean="0">
                <a:hlinkClick r:id="rId2"/>
              </a:rPr>
              <a:t>/loga/loga_celek.</a:t>
            </a:r>
            <a:r>
              <a:rPr lang="cs-CZ" sz="2400" dirty="0" err="1" smtClean="0">
                <a:hlinkClick r:id="rId2"/>
              </a:rPr>
              <a:t>png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http://cs.wikipedia.org/wiki/Soubor:Usecka.svg</a:t>
            </a:r>
            <a:endParaRPr lang="cs-CZ" sz="2400" dirty="0" smtClean="0"/>
          </a:p>
          <a:p>
            <a:r>
              <a:rPr lang="cs-CZ" sz="2400" i="1" dirty="0" smtClean="0"/>
              <a:t>Autorem materiálu a všech jeho částí, není-li uvedeno jinak, je Mgr. </a:t>
            </a:r>
            <a:r>
              <a:rPr lang="cs-CZ" sz="2400" i="1" smtClean="0"/>
              <a:t>Jana </a:t>
            </a:r>
            <a:r>
              <a:rPr lang="cs-CZ" sz="2400" i="1" smtClean="0"/>
              <a:t>Fabiánová.</a:t>
            </a:r>
            <a:endParaRPr lang="cs-CZ" sz="2400" smtClean="0"/>
          </a:p>
          <a:p>
            <a:endParaRPr lang="cs-CZ" sz="2400" dirty="0" smtClean="0"/>
          </a:p>
          <a:p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136</Words>
  <Application>Microsoft Office PowerPoint</Application>
  <PresentationFormat>Předvádění na obrazovce (4:3)</PresentationFormat>
  <Paragraphs>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</vt:lpstr>
      <vt:lpstr>Úsečka je část přímky mezi dvěma body. Její název je určen krajními body.</vt:lpstr>
      <vt:lpstr>Krajní body se popisují velkými tiskacími písmeny.</vt:lpstr>
      <vt:lpstr>Pojmenuj úsečky.</vt:lpstr>
      <vt:lpstr>Napiš názvy úseček od nejkratší po nejdelší. _______________________________________</vt:lpstr>
      <vt:lpstr>Popis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 Fabián</dc:creator>
  <cp:lastModifiedBy>Martin Králík</cp:lastModifiedBy>
  <cp:revision>14</cp:revision>
  <dcterms:created xsi:type="dcterms:W3CDTF">2011-10-31T18:53:36Z</dcterms:created>
  <dcterms:modified xsi:type="dcterms:W3CDTF">2012-03-17T15:16:56Z</dcterms:modified>
</cp:coreProperties>
</file>