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6085B-B597-4D99-9BB1-07CF3E33F5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0FBA4-1ADE-4DD1-AC3B-1F97A6124B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VY_32_INOVACE_02_14_geometrie </a:t>
            </a:r>
            <a:r>
              <a:rPr lang="cs-CZ" dirty="0" smtClean="0"/>
              <a:t>(úsečky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se rýsuje úsečka?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2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Narýsuj přímku </a:t>
            </a:r>
            <a:r>
              <a:rPr lang="cs-CZ" dirty="0" smtClean="0"/>
              <a:t>(přímá čára).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Vyznač krajní </a:t>
            </a:r>
            <a:r>
              <a:rPr lang="cs-CZ" dirty="0" smtClean="0"/>
              <a:t>body.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Pojmenuj krajní </a:t>
            </a:r>
            <a:r>
              <a:rPr lang="cs-CZ" dirty="0" smtClean="0"/>
              <a:t>body.</a:t>
            </a:r>
            <a:endParaRPr lang="cs-CZ" dirty="0"/>
          </a:p>
        </p:txBody>
      </p:sp>
      <p:pic>
        <p:nvPicPr>
          <p:cNvPr id="7" name="Obrázek 6" descr="přímá čára úseč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5013176"/>
            <a:ext cx="7464552" cy="36576"/>
          </a:xfrm>
          <a:prstGeom prst="rect">
            <a:avLst/>
          </a:prstGeom>
        </p:spPr>
      </p:pic>
      <p:pic>
        <p:nvPicPr>
          <p:cNvPr id="8" name="Obrázek 7" descr="krajní bod úse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4869160"/>
            <a:ext cx="24384" cy="350520"/>
          </a:xfrm>
          <a:prstGeom prst="rect">
            <a:avLst/>
          </a:prstGeom>
        </p:spPr>
      </p:pic>
      <p:pic>
        <p:nvPicPr>
          <p:cNvPr id="9" name="Obrázek 8" descr="krajní bod úse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00392" y="4869160"/>
            <a:ext cx="24384" cy="350520"/>
          </a:xfrm>
          <a:prstGeom prst="rect">
            <a:avLst/>
          </a:prstGeom>
        </p:spPr>
      </p:pic>
      <p:pic>
        <p:nvPicPr>
          <p:cNvPr id="10" name="Obrázek 9" descr="bod 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437112"/>
            <a:ext cx="310896" cy="329184"/>
          </a:xfrm>
          <a:prstGeom prst="rect">
            <a:avLst/>
          </a:prstGeom>
        </p:spPr>
      </p:pic>
      <p:pic>
        <p:nvPicPr>
          <p:cNvPr id="11" name="Obrázek 10" descr="bod 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56376" y="4437112"/>
            <a:ext cx="243840" cy="323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Narýsuj 3 úsečky a pojmenuj </a:t>
            </a:r>
            <a:r>
              <a:rPr lang="cs-CZ" sz="3200" dirty="0" smtClean="0"/>
              <a:t>je.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obrázku vyhledej úsečky, obtáhni je a </a:t>
            </a:r>
            <a:r>
              <a:rPr lang="cs-CZ" sz="3200" dirty="0" smtClean="0"/>
              <a:t>pojmenuj.</a:t>
            </a:r>
            <a:endParaRPr lang="cs-CZ" sz="3200" dirty="0"/>
          </a:p>
        </p:txBody>
      </p:sp>
      <p:pic>
        <p:nvPicPr>
          <p:cNvPr id="3" name="Obrázek 2" descr="P11109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412776"/>
            <a:ext cx="6948264" cy="52111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Obtáhni modře úsečky AB, DE, HI, </a:t>
            </a:r>
            <a:r>
              <a:rPr lang="cs-CZ" sz="3200" dirty="0" smtClean="0"/>
              <a:t>NO,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zeleně úsečky CD, FG, IJ, </a:t>
            </a:r>
            <a:r>
              <a:rPr lang="cs-CZ" sz="3200" dirty="0" smtClean="0"/>
              <a:t>LM,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červeně úsečky BC, GH, KL, </a:t>
            </a:r>
            <a:r>
              <a:rPr lang="cs-CZ" sz="3200" dirty="0" smtClean="0"/>
              <a:t>MN. </a:t>
            </a:r>
            <a:endParaRPr lang="cs-CZ" sz="3200" dirty="0"/>
          </a:p>
        </p:txBody>
      </p:sp>
      <p:pic>
        <p:nvPicPr>
          <p:cNvPr id="3" name="Obrázek 2" descr="úsečka obtáhni barevn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772816"/>
            <a:ext cx="8460432" cy="476158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Tato prezentace je určena pro práci s interaktivní tabulí a speciálním perem. Pro práci je potřeba mít nainstalovaný program Q </a:t>
            </a:r>
            <a:r>
              <a:rPr lang="cs-CZ" sz="2000" dirty="0" err="1" smtClean="0"/>
              <a:t>Draw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Ve snímku č. 2 se </a:t>
            </a:r>
            <a:r>
              <a:rPr lang="cs-CZ" sz="2000" dirty="0"/>
              <a:t>ž</a:t>
            </a:r>
            <a:r>
              <a:rPr lang="cs-CZ" sz="2000" dirty="0" smtClean="0"/>
              <a:t>áci seznámí s postupem rýsování úsečky.</a:t>
            </a:r>
          </a:p>
          <a:p>
            <a:r>
              <a:rPr lang="cs-CZ" sz="2000" dirty="0" smtClean="0"/>
              <a:t>Ve snímku č. 3 mohou žáci úsečky rýsovat do sešitu nebo speciálním perem a podle pravítka přímo na interaktivní tabuli.</a:t>
            </a:r>
          </a:p>
          <a:p>
            <a:r>
              <a:rPr lang="cs-CZ" sz="2000" dirty="0" smtClean="0"/>
              <a:t>Ve snímku č. 4 mohou žáci obtahovat úsečky podle pravítka </a:t>
            </a:r>
            <a:r>
              <a:rPr lang="cs-CZ" sz="2000" dirty="0" smtClean="0"/>
              <a:t>(nebo </a:t>
            </a:r>
            <a:r>
              <a:rPr lang="cs-CZ" sz="2000" dirty="0" smtClean="0"/>
              <a:t>dle uvážení i podle </a:t>
            </a:r>
            <a:r>
              <a:rPr lang="cs-CZ" sz="2000" dirty="0" smtClean="0"/>
              <a:t>ruky) </a:t>
            </a:r>
            <a:r>
              <a:rPr lang="cs-CZ" sz="2000" dirty="0" smtClean="0"/>
              <a:t>speciálním perem.</a:t>
            </a:r>
          </a:p>
          <a:p>
            <a:r>
              <a:rPr lang="cs-CZ" sz="2000" dirty="0" smtClean="0"/>
              <a:t>Ve snímku č. 5 žáci obtahují úsečky podle ruky speciálním perem.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</a:t>
            </a:r>
            <a:r>
              <a:rPr lang="cs-CZ" dirty="0"/>
              <a:t>.</a:t>
            </a:r>
            <a:endParaRPr lang="cs-CZ" sz="24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174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</vt:lpstr>
      <vt:lpstr>Jak se rýsuje úsečka?</vt:lpstr>
      <vt:lpstr>Narýsuj 3 úsečky a pojmenuj je.</vt:lpstr>
      <vt:lpstr>Na obrázku vyhledej úsečky, obtáhni je a pojmenuj.</vt:lpstr>
      <vt:lpstr>Obtáhni modře úsečky AB, DE, HI, NO, zeleně úsečky CD, FG, IJ, LM, červeně úsečky BC, GH, KL, MN. 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11</cp:revision>
  <dcterms:created xsi:type="dcterms:W3CDTF">2012-01-07T15:18:17Z</dcterms:created>
  <dcterms:modified xsi:type="dcterms:W3CDTF">2012-03-17T15:12:33Z</dcterms:modified>
</cp:coreProperties>
</file>