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9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A6E98-5E1B-4BAC-B0E5-78E59F50FD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B997D-1755-44B9-82EE-745094D96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A6E98-5E1B-4BAC-B0E5-78E59F50FD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B997D-1755-44B9-82EE-745094D96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A6E98-5E1B-4BAC-B0E5-78E59F50FD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B997D-1755-44B9-82EE-745094D96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A6E98-5E1B-4BAC-B0E5-78E59F50FD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B997D-1755-44B9-82EE-745094D96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A6E98-5E1B-4BAC-B0E5-78E59F50FD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B997D-1755-44B9-82EE-745094D96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A6E98-5E1B-4BAC-B0E5-78E59F50FD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B997D-1755-44B9-82EE-745094D96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A6E98-5E1B-4BAC-B0E5-78E59F50FD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B997D-1755-44B9-82EE-745094D96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A6E98-5E1B-4BAC-B0E5-78E59F50FD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B997D-1755-44B9-82EE-745094D96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A6E98-5E1B-4BAC-B0E5-78E59F50FD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B997D-1755-44B9-82EE-745094D96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A6E98-5E1B-4BAC-B0E5-78E59F50FD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B997D-1755-44B9-82EE-745094D96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A6E98-5E1B-4BAC-B0E5-78E59F50FD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B997D-1755-44B9-82EE-745094D96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BA6E98-5E1B-4BAC-B0E5-78E59F50FD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1B997D-1755-44B9-82EE-745094D96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ll_Gizah_Pyramids.jpg" TargetMode="External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cs.wikipedia.org/wiki/Soubor:A12.jpg" TargetMode="External"/><Relationship Id="rId4" Type="http://schemas.openxmlformats.org/officeDocument/2006/relationships/hyperlink" Target="http://cs.wikipedia.org/wiki/Soubor:Zeltdach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836712"/>
            <a:ext cx="8568952" cy="532859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VY_32_INOVACE_05_14_geometrie </a:t>
            </a:r>
            <a:r>
              <a:rPr lang="cs-CZ" dirty="0" smtClean="0"/>
              <a:t>(trojúhelník 1)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Trojúhelník je rovinný obrazec, má tři </a:t>
            </a:r>
            <a:r>
              <a:rPr lang="cs-CZ" sz="3200" dirty="0" smtClean="0"/>
              <a:t>vrcholy.</a:t>
            </a:r>
            <a:endParaRPr lang="cs-CZ" sz="3200" dirty="0"/>
          </a:p>
        </p:txBody>
      </p:sp>
      <p:pic>
        <p:nvPicPr>
          <p:cNvPr id="6" name="Zástupný symbol pro obsah 5" descr="trojúhelvíktyrkys.JPG"/>
          <p:cNvPicPr>
            <a:picLocks noGrp="1" noChangeAspect="1"/>
          </p:cNvPicPr>
          <p:nvPr>
            <p:ph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772816"/>
            <a:ext cx="6184900" cy="4583112"/>
          </a:xfrm>
        </p:spPr>
      </p:pic>
      <p:pic>
        <p:nvPicPr>
          <p:cNvPr id="9" name="Obrázek 8" descr="jedni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1124744"/>
            <a:ext cx="469900" cy="723900"/>
          </a:xfrm>
          <a:prstGeom prst="rect">
            <a:avLst/>
          </a:prstGeom>
        </p:spPr>
      </p:pic>
      <p:pic>
        <p:nvPicPr>
          <p:cNvPr id="10" name="Obrázek 9" descr="dvoj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47664" y="1124744"/>
            <a:ext cx="508000" cy="698500"/>
          </a:xfrm>
          <a:prstGeom prst="rect">
            <a:avLst/>
          </a:prstGeom>
        </p:spPr>
      </p:pic>
      <p:pic>
        <p:nvPicPr>
          <p:cNvPr id="11" name="Obrázek 10" descr="troj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195736" y="1124744"/>
            <a:ext cx="457200" cy="711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85185E-6 L 0.33646 0.02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00" y="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17 0.05393 L 0.65729 0.71551 " pathEditMode="relative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38 0.05301 L -0.11944 0.70394 " pathEditMode="relative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Trojúhelník má tři </a:t>
            </a:r>
            <a:r>
              <a:rPr lang="cs-CZ" sz="3200" dirty="0" smtClean="0"/>
              <a:t>strany.</a:t>
            </a:r>
            <a:endParaRPr lang="cs-CZ" sz="3200" dirty="0"/>
          </a:p>
        </p:txBody>
      </p:sp>
      <p:pic>
        <p:nvPicPr>
          <p:cNvPr id="6" name="Obrázek 5" descr="Trojúhelník fia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1628800"/>
            <a:ext cx="5040560" cy="4635610"/>
          </a:xfrm>
          <a:prstGeom prst="rect">
            <a:avLst/>
          </a:prstGeom>
        </p:spPr>
      </p:pic>
      <p:pic>
        <p:nvPicPr>
          <p:cNvPr id="7" name="Obrázek 6" descr="jedni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268760"/>
            <a:ext cx="469900" cy="723900"/>
          </a:xfrm>
          <a:prstGeom prst="rect">
            <a:avLst/>
          </a:prstGeom>
        </p:spPr>
      </p:pic>
      <p:pic>
        <p:nvPicPr>
          <p:cNvPr id="8" name="Obrázek 7" descr="dvoj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331640" y="1268760"/>
            <a:ext cx="508000" cy="698500"/>
          </a:xfrm>
          <a:prstGeom prst="rect">
            <a:avLst/>
          </a:prstGeom>
        </p:spPr>
      </p:pic>
      <p:pic>
        <p:nvPicPr>
          <p:cNvPr id="9" name="Obrázek 8" descr="troj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051720" y="1268760"/>
            <a:ext cx="457200" cy="711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91 0.02083 L 0.39185 0.6717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00" y="3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98 0.01204 L 0.1533 0.2534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00" y="1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22 0.05324 L 0.41614 0.3368 " pathEditMode="relative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Trojúhelník</a:t>
            </a:r>
            <a:endParaRPr lang="cs-CZ" dirty="0"/>
          </a:p>
        </p:txBody>
      </p:sp>
      <p:pic>
        <p:nvPicPr>
          <p:cNvPr id="4" name="Zástupný symbol pro obsah 3" descr="800px-All_Gizah_Pyramid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69021" y="1600201"/>
            <a:ext cx="2322860" cy="1544702"/>
          </a:xfrm>
          <a:prstGeom prst="rect">
            <a:avLst/>
          </a:prstGeom>
        </p:spPr>
      </p:pic>
      <p:pic>
        <p:nvPicPr>
          <p:cNvPr id="5" name="Obrázek 4" descr="200px-Zeltdach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3501008"/>
            <a:ext cx="1905000" cy="1905000"/>
          </a:xfrm>
          <a:prstGeom prst="rect">
            <a:avLst/>
          </a:prstGeom>
        </p:spPr>
      </p:pic>
      <p:pic>
        <p:nvPicPr>
          <p:cNvPr id="6" name="Obrázek 5" descr="P111096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3212976"/>
            <a:ext cx="3528392" cy="2646294"/>
          </a:xfrm>
          <a:prstGeom prst="rect">
            <a:avLst/>
          </a:prstGeom>
        </p:spPr>
      </p:pic>
      <p:pic>
        <p:nvPicPr>
          <p:cNvPr id="7" name="Obrázek 6" descr="A1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84168" y="692696"/>
            <a:ext cx="2243708" cy="19681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Obtáhni barevně všechny </a:t>
            </a:r>
            <a:r>
              <a:rPr lang="cs-CZ" sz="3200" dirty="0" smtClean="0"/>
              <a:t>trojúhelníky.</a:t>
            </a:r>
            <a:endParaRPr lang="cs-CZ" sz="3200" dirty="0"/>
          </a:p>
        </p:txBody>
      </p:sp>
      <p:pic>
        <p:nvPicPr>
          <p:cNvPr id="3" name="Zástupný symbol pro obsah 3" descr="Trojúhelník stromy a dů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3" y="1600200"/>
            <a:ext cx="7704856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Obtáhni všechny </a:t>
            </a:r>
            <a:br>
              <a:rPr lang="cs-CZ" sz="3200" dirty="0" smtClean="0"/>
            </a:br>
            <a:r>
              <a:rPr lang="cs-CZ" sz="3200" dirty="0" smtClean="0"/>
              <a:t>trojúhelníky.</a:t>
            </a:r>
            <a:endParaRPr lang="cs-CZ" sz="3200" dirty="0"/>
          </a:p>
        </p:txBody>
      </p:sp>
      <p:pic>
        <p:nvPicPr>
          <p:cNvPr id="3" name="Zástupný symbol pro obsah 3" descr="P11109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260648"/>
            <a:ext cx="4752528" cy="63367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Prezentace je určena pro interaktivní tabule a práci se speciálním perem.</a:t>
            </a:r>
          </a:p>
          <a:p>
            <a:r>
              <a:rPr lang="cs-CZ" sz="2000" dirty="0" smtClean="0"/>
              <a:t>Ve snímku č. 2 se žáci seznámí s počtem vrcholů. Po kliknutí myší se číslice přesunou k vrcholům.</a:t>
            </a:r>
          </a:p>
          <a:p>
            <a:r>
              <a:rPr lang="cs-CZ" sz="2000" dirty="0" smtClean="0"/>
              <a:t>Ve snímku č. 3 se žáci seznámí s počtem stran. Stejně jako ve snímku č.2 se po kliknutí myší číslice přesunou k jednotlivým stranám.</a:t>
            </a:r>
          </a:p>
          <a:p>
            <a:r>
              <a:rPr lang="cs-CZ" sz="2000" dirty="0" smtClean="0"/>
              <a:t>Ve snímku č. 4 si žáci mohou prohlédnout různé předměty či stavby, které mají tvar trojúhelníku nebo je trojúhelník jejich součástí.</a:t>
            </a:r>
          </a:p>
          <a:p>
            <a:r>
              <a:rPr lang="cs-CZ" sz="2000" dirty="0" smtClean="0"/>
              <a:t>Ve snímku č. 5 děti perem různými barvami obtahují všechny trojúhelníky. Snímek lze vytisknout jako pracovní list.</a:t>
            </a:r>
          </a:p>
          <a:p>
            <a:r>
              <a:rPr lang="cs-CZ" sz="2000" dirty="0" smtClean="0"/>
              <a:t>Ve snímku č. 6 žáci hledají a obtahují barevně trojúhelníky v obrázku.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eupenizeskolam.cz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uploads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images</a:t>
            </a:r>
            <a:r>
              <a:rPr lang="cs-CZ" sz="2400" dirty="0" smtClean="0">
                <a:hlinkClick r:id="rId2"/>
              </a:rPr>
              <a:t>/loga/loga_celek.</a:t>
            </a:r>
            <a:r>
              <a:rPr lang="cs-CZ" sz="2400" dirty="0" err="1" smtClean="0">
                <a:hlinkClick r:id="rId2"/>
              </a:rPr>
              <a:t>png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http://cs.wikipedia.org/wiki/Soubor:All_Gizah_Pyramids.jpg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http://cs.wikipedia.org/wiki/Soubor:Zeltdach.svg</a:t>
            </a: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http://cs.wikipedia.org/wiki/Soubor:A12.jpg</a:t>
            </a:r>
            <a:endParaRPr lang="cs-CZ" sz="2400" dirty="0" smtClean="0"/>
          </a:p>
          <a:p>
            <a:r>
              <a:rPr lang="cs-CZ" sz="2400" i="1" dirty="0" smtClean="0"/>
              <a:t>Autorem materiálu a všech jeho částí, není-li uvedeno jinak, je Mgr. Jana </a:t>
            </a:r>
            <a:r>
              <a:rPr lang="cs-CZ" sz="2400" i="1" dirty="0" smtClean="0"/>
              <a:t>Fabiánová.</a:t>
            </a:r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664" y="486916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183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</vt:lpstr>
      <vt:lpstr>Trojúhelník je rovinný obrazec, má tři vrcholy.</vt:lpstr>
      <vt:lpstr>Trojúhelník má tři strany.</vt:lpstr>
      <vt:lpstr>Trojúhelník</vt:lpstr>
      <vt:lpstr>Obtáhni barevně všechny trojúhelníky.</vt:lpstr>
      <vt:lpstr>Obtáhni všechny  trojúhelníky.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Martin Králík</cp:lastModifiedBy>
  <cp:revision>12</cp:revision>
  <dcterms:created xsi:type="dcterms:W3CDTF">2011-10-30T19:10:44Z</dcterms:created>
  <dcterms:modified xsi:type="dcterms:W3CDTF">2012-03-17T15:05:56Z</dcterms:modified>
</cp:coreProperties>
</file>