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7" r:id="rId3"/>
    <p:sldId id="268" r:id="rId4"/>
    <p:sldId id="260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671A2-906E-4632-8A28-5057E9634219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F8E09-8BB9-4CCB-A6F5-8777363CD3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11" Type="http://schemas.openxmlformats.org/officeDocument/2006/relationships/image" Target="../media/image15.jpeg"/><Relationship Id="rId5" Type="http://schemas.openxmlformats.org/officeDocument/2006/relationships/image" Target="../media/image10.jpeg"/><Relationship Id="rId10" Type="http://schemas.openxmlformats.org/officeDocument/2006/relationships/image" Target="../media/image14.jpeg"/><Relationship Id="rId4" Type="http://schemas.openxmlformats.org/officeDocument/2006/relationships/image" Target="../media/image9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eupenizeskolam.cz/uploads/images/loga/loga_celek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32859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MATEMATIKA 1. – 4. ROČNÍK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mtClean="0"/>
              <a:t>VY_32_INOVACE_06_14_geometrie </a:t>
            </a:r>
            <a:r>
              <a:rPr lang="cs-CZ" dirty="0" smtClean="0"/>
              <a:t>(trojúhelník 2)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933056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Název trojúhelníku je určen velkými tiskacími písmeny u jeho </a:t>
            </a:r>
            <a:r>
              <a:rPr lang="cs-CZ" sz="3200" dirty="0" smtClean="0"/>
              <a:t>vrcholů.</a:t>
            </a:r>
            <a:endParaRPr lang="cs-CZ" dirty="0"/>
          </a:p>
        </p:txBody>
      </p:sp>
      <p:pic>
        <p:nvPicPr>
          <p:cNvPr id="5" name="Obrázek 4" descr="Trojúhelník zelen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628800"/>
            <a:ext cx="5832971" cy="4745744"/>
          </a:xfrm>
          <a:prstGeom prst="rect">
            <a:avLst/>
          </a:prstGeom>
        </p:spPr>
      </p:pic>
      <p:pic>
        <p:nvPicPr>
          <p:cNvPr id="6" name="Obrázek 5" descr="bod 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1700808"/>
            <a:ext cx="310896" cy="329184"/>
          </a:xfrm>
          <a:prstGeom prst="rect">
            <a:avLst/>
          </a:prstGeom>
        </p:spPr>
      </p:pic>
      <p:pic>
        <p:nvPicPr>
          <p:cNvPr id="7" name="Obrázek 6" descr="bod 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1700808"/>
            <a:ext cx="243840" cy="323088"/>
          </a:xfrm>
          <a:prstGeom prst="rect">
            <a:avLst/>
          </a:prstGeom>
        </p:spPr>
      </p:pic>
      <p:pic>
        <p:nvPicPr>
          <p:cNvPr id="8" name="Obrázek 7" descr="bod 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28384" y="1700808"/>
            <a:ext cx="313818" cy="3415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59184 0.658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0" y="32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361 0.66134 " pathEditMode="relative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-0.01413 L -0.72587 -0.066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00" y="-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Pojmenuj </a:t>
            </a:r>
            <a:r>
              <a:rPr lang="cs-CZ" sz="3200" dirty="0" smtClean="0"/>
              <a:t>trojúhelníky.</a:t>
            </a:r>
            <a:endParaRPr lang="cs-CZ" sz="3200" dirty="0"/>
          </a:p>
        </p:txBody>
      </p:sp>
      <p:pic>
        <p:nvPicPr>
          <p:cNvPr id="3" name="Obrázek 2" descr="Trojúhelník pojmenu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52736"/>
            <a:ext cx="7884368" cy="56252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Obtáhni barevně všechny </a:t>
            </a:r>
            <a:r>
              <a:rPr lang="cs-CZ" sz="3200" dirty="0" smtClean="0"/>
              <a:t>trojúhelníky.</a:t>
            </a:r>
            <a:endParaRPr lang="cs-CZ" sz="3200" dirty="0"/>
          </a:p>
        </p:txBody>
      </p:sp>
      <p:pic>
        <p:nvPicPr>
          <p:cNvPr id="4" name="Zástupný symbol pro obsah 3" descr="Trojúhelník dra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098533" cy="5375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všechny </a:t>
            </a:r>
            <a:r>
              <a:rPr lang="cs-CZ" dirty="0" smtClean="0"/>
              <a:t>trojúhelníky.</a:t>
            </a:r>
            <a:endParaRPr lang="cs-CZ" dirty="0"/>
          </a:p>
        </p:txBody>
      </p:sp>
      <p:pic>
        <p:nvPicPr>
          <p:cNvPr id="4" name="Zástupný symbol pro obsah 3" descr="kruh oranž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692696"/>
            <a:ext cx="1179250" cy="1216943"/>
          </a:xfrm>
        </p:spPr>
      </p:pic>
      <p:pic>
        <p:nvPicPr>
          <p:cNvPr id="5" name="Obrázek 4" descr="ovál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3501008"/>
            <a:ext cx="1314078" cy="731461"/>
          </a:xfrm>
          <a:prstGeom prst="rect">
            <a:avLst/>
          </a:prstGeom>
        </p:spPr>
      </p:pic>
      <p:pic>
        <p:nvPicPr>
          <p:cNvPr id="6" name="Obrázek 5" descr="P1110968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1484784"/>
            <a:ext cx="1389654" cy="1370121"/>
          </a:xfrm>
          <a:prstGeom prst="rect">
            <a:avLst/>
          </a:prstGeom>
        </p:spPr>
      </p:pic>
      <p:pic>
        <p:nvPicPr>
          <p:cNvPr id="7" name="Obrázek 6" descr="P1110961.JPG">
            <a:hlinkClick r:id="" action="ppaction://hlinkshowjump?jump=nextslide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365104"/>
            <a:ext cx="2952328" cy="2214246"/>
          </a:xfrm>
          <a:prstGeom prst="rect">
            <a:avLst/>
          </a:prstGeom>
        </p:spPr>
      </p:pic>
      <p:pic>
        <p:nvPicPr>
          <p:cNvPr id="8" name="Obrázek 7" descr="P1120121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96336" y="1340768"/>
            <a:ext cx="1166720" cy="2276872"/>
          </a:xfrm>
          <a:prstGeom prst="rect">
            <a:avLst/>
          </a:prstGeom>
        </p:spPr>
      </p:pic>
      <p:pic>
        <p:nvPicPr>
          <p:cNvPr id="9" name="Obrázek 8" descr="P04cr.jpg">
            <a:hlinkClick r:id="" action="ppaction://hlinkshowjump?jump=nextslide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427984" y="1484784"/>
            <a:ext cx="2089611" cy="1832992"/>
          </a:xfrm>
          <a:prstGeom prst="rect">
            <a:avLst/>
          </a:prstGeom>
        </p:spPr>
      </p:pic>
      <p:pic>
        <p:nvPicPr>
          <p:cNvPr id="10" name="Obrázek 9" descr="A30.jpg">
            <a:hlinkClick r:id="" action="ppaction://hlinkshowjump?jump=nextslide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3356992"/>
            <a:ext cx="1593574" cy="1400944"/>
          </a:xfrm>
          <a:prstGeom prst="rect">
            <a:avLst/>
          </a:prstGeom>
        </p:spPr>
      </p:pic>
      <p:pic>
        <p:nvPicPr>
          <p:cNvPr id="11" name="Obrázek 10" descr="120px-P02cr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75656" y="5229200"/>
            <a:ext cx="1097280" cy="1097280"/>
          </a:xfrm>
          <a:prstGeom prst="rect">
            <a:avLst/>
          </a:prstGeom>
        </p:spPr>
      </p:pic>
      <p:pic>
        <p:nvPicPr>
          <p:cNvPr id="12" name="Obrázek 11" descr="Trojúhelník fial.JPG">
            <a:hlinkClick r:id="" action="ppaction://hlinkshowjump?jump=nextslide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491880" y="4581128"/>
            <a:ext cx="2017768" cy="1855664"/>
          </a:xfrm>
          <a:prstGeom prst="rect">
            <a:avLst/>
          </a:prstGeom>
        </p:spPr>
      </p:pic>
      <p:pic>
        <p:nvPicPr>
          <p:cNvPr id="13" name="Obrázek 12" descr="trojúhelník modrá.JPG">
            <a:hlinkClick r:id="" action="ppaction://hlinkshowjump?jump=nextslide">
              <a:snd r:embed="rId6" name="applause.wav"/>
            </a:hlinkClick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51720" y="3284984"/>
            <a:ext cx="1912545" cy="1761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eselý obličej 3">
            <a:hlinkClick r:id="" action="ppaction://hlinkshowjump?jump=previousslide"/>
          </p:cNvPr>
          <p:cNvSpPr/>
          <p:nvPr/>
        </p:nvSpPr>
        <p:spPr>
          <a:xfrm>
            <a:off x="2267744" y="1628800"/>
            <a:ext cx="4464496" cy="4442792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2195736" y="1556792"/>
            <a:ext cx="4514800" cy="45148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Popis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Prezentace je určena pro interaktivní tabule a práci se speciálním perem.</a:t>
            </a:r>
          </a:p>
          <a:p>
            <a:r>
              <a:rPr lang="cs-CZ" sz="2000" dirty="0" smtClean="0"/>
              <a:t>Ve snímku č. 2 se žáci seznámí s tím, jak pojmenovat trojúhelník. Po kliknutí myší se písmena přesunou </a:t>
            </a:r>
            <a:r>
              <a:rPr lang="cs-CZ" sz="2000" smtClean="0"/>
              <a:t>k vrcholům.</a:t>
            </a:r>
            <a:endParaRPr lang="cs-CZ" sz="2000" dirty="0" smtClean="0"/>
          </a:p>
          <a:p>
            <a:r>
              <a:rPr lang="cs-CZ" sz="2000" dirty="0" smtClean="0"/>
              <a:t>Ve snímku č. 3 žáci pojmenovávají trojúhelníky. Píší speciálník pere. Snímek lze vytisknout jako pracovní list.</a:t>
            </a:r>
          </a:p>
          <a:p>
            <a:r>
              <a:rPr lang="cs-CZ" sz="2000" dirty="0" smtClean="0"/>
              <a:t>Ve snímku č. 4 žáci obtahují speciálním perem všechny trojúhelníky. Pro toto je potřeba mít nainstalovaný program Q </a:t>
            </a:r>
            <a:r>
              <a:rPr lang="cs-CZ" sz="2000" dirty="0" err="1" smtClean="0"/>
              <a:t>Draw</a:t>
            </a:r>
            <a:r>
              <a:rPr lang="cs-CZ" sz="2000" dirty="0" smtClean="0"/>
              <a:t>. Snímek lze vytisknout jako pracovní list.</a:t>
            </a:r>
          </a:p>
          <a:p>
            <a:r>
              <a:rPr lang="cs-CZ" sz="2000" dirty="0" smtClean="0"/>
              <a:t>Ve snímku č. 5 žáci vybírají všechny trojúhelníky. Po kliknutí myší bude zobrazeno, zda je odpověď správná nebo špatná.</a:t>
            </a:r>
          </a:p>
          <a:p>
            <a:r>
              <a:rPr lang="cs-CZ" sz="2000" dirty="0" smtClean="0"/>
              <a:t>Snímky č. 6 a 7 zobrazují správnost odpovědi na snímek č. 5. Po kliknutí na </a:t>
            </a:r>
            <a:r>
              <a:rPr lang="cs-CZ" sz="2000" dirty="0" err="1" smtClean="0"/>
              <a:t>smajlíka</a:t>
            </a:r>
            <a:r>
              <a:rPr lang="cs-CZ" sz="2000" dirty="0" smtClean="0"/>
              <a:t> se vrátíte na snímek č. 5. pokud chcete pokračovat v prezentaci, klikněte vedle.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hlinkClick r:id="rId2"/>
              </a:rPr>
              <a:t>http://cs.wikipedia.org/wiki/Soubor:P02cr.jpg</a:t>
            </a:r>
          </a:p>
          <a:p>
            <a:pPr>
              <a:buNone/>
            </a:pPr>
            <a:r>
              <a:rPr lang="cs-CZ" sz="2400" dirty="0" smtClean="0">
                <a:hlinkClick r:id="rId2"/>
              </a:rPr>
              <a:t>http://cs.wikipedia.org/wiki/Soubor:A30.jpg</a:t>
            </a:r>
          </a:p>
          <a:p>
            <a:pPr>
              <a:buNone/>
            </a:pPr>
            <a:r>
              <a:rPr lang="cs-CZ" sz="2400" dirty="0" smtClean="0">
                <a:hlinkClick r:id="rId2"/>
              </a:rPr>
              <a:t>http://cs.wikipedia.org/wiki/Soubor:P04cr.jpg</a:t>
            </a:r>
          </a:p>
          <a:p>
            <a:pPr>
              <a:buNone/>
            </a:pPr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eupenizeskolam.cz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uploads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images</a:t>
            </a:r>
            <a:r>
              <a:rPr lang="cs-CZ" sz="2400" dirty="0" smtClean="0">
                <a:hlinkClick r:id="rId2"/>
              </a:rPr>
              <a:t>/loga/loga_celek.</a:t>
            </a:r>
            <a:r>
              <a:rPr lang="cs-CZ" sz="2400" dirty="0" err="1" smtClean="0">
                <a:hlinkClick r:id="rId2"/>
              </a:rPr>
              <a:t>png</a:t>
            </a:r>
            <a:endParaRPr lang="cs-CZ" sz="2400" dirty="0" smtClean="0"/>
          </a:p>
          <a:p>
            <a:pPr>
              <a:buNone/>
            </a:pPr>
            <a:r>
              <a:rPr lang="cs-CZ" sz="2400" i="1" dirty="0" smtClean="0"/>
              <a:t>Autorem materiálu a všech jeho částí, není-li uvedeno jinak, je Mgr. </a:t>
            </a:r>
            <a:r>
              <a:rPr lang="cs-CZ" sz="2400" i="1" smtClean="0"/>
              <a:t>Jana </a:t>
            </a:r>
            <a:r>
              <a:rPr lang="cs-CZ" sz="2400" i="1" smtClean="0"/>
              <a:t>Fabiánová.</a:t>
            </a: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013176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212</Words>
  <Application>Microsoft Office PowerPoint</Application>
  <PresentationFormat>Předvádění na obrazovce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</vt:lpstr>
      <vt:lpstr>Název trojúhelníku je určen velkými tiskacími písmeny u jeho vrcholů.</vt:lpstr>
      <vt:lpstr>Pojmenuj trojúhelníky.</vt:lpstr>
      <vt:lpstr>Obtáhni barevně všechny trojúhelníky.</vt:lpstr>
      <vt:lpstr>Vyber všechny trojúhelníky.</vt:lpstr>
      <vt:lpstr>Správně</vt:lpstr>
      <vt:lpstr>Špatně</vt:lpstr>
      <vt:lpstr>Popis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 Fabián</dc:creator>
  <cp:lastModifiedBy>Martin Králík</cp:lastModifiedBy>
  <cp:revision>27</cp:revision>
  <dcterms:created xsi:type="dcterms:W3CDTF">2011-09-04T12:06:43Z</dcterms:created>
  <dcterms:modified xsi:type="dcterms:W3CDTF">2012-03-17T15:03:39Z</dcterms:modified>
</cp:coreProperties>
</file>