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57" r:id="rId6"/>
    <p:sldId id="258" r:id="rId7"/>
    <p:sldId id="260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9BA0C-9E54-4B19-8756-36DD760102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01C12-3278-42E3-8A1F-CE080789D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P06cr.jpg" TargetMode="External"/><Relationship Id="rId2" Type="http://schemas.openxmlformats.org/officeDocument/2006/relationships/hyperlink" Target="http://cs.wikipedia.org/wiki/Soubor:P02c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www.eupenizeskolam.cz/uploads/images/loga/loga_celek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VY_32_INOVACE_07_14_geometrie </a:t>
            </a:r>
            <a:r>
              <a:rPr lang="cs-CZ" dirty="0" smtClean="0"/>
              <a:t>(čtverec 1)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3200" dirty="0" smtClean="0"/>
              <a:t> Čtverec je pravidelný </a:t>
            </a:r>
            <a:r>
              <a:rPr lang="cs-CZ" sz="3200" dirty="0" smtClean="0"/>
              <a:t>čtyřúhelník.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" descr="čtverec fia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1268760"/>
            <a:ext cx="4968552" cy="5134171"/>
          </a:xfrm>
          <a:prstGeom prst="rect">
            <a:avLst/>
          </a:prstGeom>
        </p:spPr>
      </p:pic>
      <p:pic>
        <p:nvPicPr>
          <p:cNvPr id="15" name="Obrázek 14" descr="Úhel 1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88640"/>
            <a:ext cx="487680" cy="487680"/>
          </a:xfrm>
          <a:prstGeom prst="rect">
            <a:avLst/>
          </a:prstGeom>
        </p:spPr>
      </p:pic>
      <p:pic>
        <p:nvPicPr>
          <p:cNvPr id="16" name="Obrázek 15" descr="Úhel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188640"/>
            <a:ext cx="490728" cy="490728"/>
          </a:xfrm>
          <a:prstGeom prst="rect">
            <a:avLst/>
          </a:prstGeom>
        </p:spPr>
      </p:pic>
      <p:pic>
        <p:nvPicPr>
          <p:cNvPr id="17" name="Obrázek 16" descr="Úhel 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20272" y="188640"/>
            <a:ext cx="490728" cy="490728"/>
          </a:xfrm>
          <a:prstGeom prst="rect">
            <a:avLst/>
          </a:prstGeom>
        </p:spPr>
      </p:pic>
      <p:pic>
        <p:nvPicPr>
          <p:cNvPr id="18" name="Obrázek 17" descr="Úhel 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96336" y="188640"/>
            <a:ext cx="490728" cy="4907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73 0.03797 L -0.4125 0.20602 " pathEditMode="relative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73 0.03774 L -0.04236 0.20579 " pathEditMode="relative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44444E-6 L -0.10538 0.7833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00" y="39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44444E-6 L -0.60157 0.7729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100" y="3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3200" dirty="0" smtClean="0"/>
              <a:t>Je ohraničený čtyřmi úsečkami stejné </a:t>
            </a:r>
            <a:r>
              <a:rPr lang="cs-CZ" sz="3200" dirty="0" smtClean="0"/>
              <a:t>délky.</a:t>
            </a:r>
            <a:endParaRPr lang="cs-CZ" sz="3200" dirty="0"/>
          </a:p>
        </p:txBody>
      </p:sp>
      <p:pic>
        <p:nvPicPr>
          <p:cNvPr id="6" name="Obrázek 5" descr="čtverec tyrkys obry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1556792"/>
            <a:ext cx="4608512" cy="4608512"/>
          </a:xfrm>
          <a:prstGeom prst="rect">
            <a:avLst/>
          </a:prstGeom>
        </p:spPr>
      </p:pic>
      <p:pic>
        <p:nvPicPr>
          <p:cNvPr id="7" name="Obrázek 6" descr="jednič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340768"/>
            <a:ext cx="469900" cy="723900"/>
          </a:xfrm>
          <a:prstGeom prst="rect">
            <a:avLst/>
          </a:prstGeom>
        </p:spPr>
      </p:pic>
      <p:pic>
        <p:nvPicPr>
          <p:cNvPr id="8" name="Obrázek 7" descr="dvoj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2348880"/>
            <a:ext cx="508000" cy="698500"/>
          </a:xfrm>
          <a:prstGeom prst="rect">
            <a:avLst/>
          </a:prstGeom>
        </p:spPr>
      </p:pic>
      <p:pic>
        <p:nvPicPr>
          <p:cNvPr id="9" name="Obrázek 8" descr="troj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3356992"/>
            <a:ext cx="457200" cy="711200"/>
          </a:xfrm>
          <a:prstGeom prst="rect">
            <a:avLst/>
          </a:prstGeom>
        </p:spPr>
      </p:pic>
      <p:pic>
        <p:nvPicPr>
          <p:cNvPr id="10" name="Obrázek 9" descr="čtyř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4365104"/>
            <a:ext cx="482600" cy="673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53 -0.07384 L 0.38386 -0.053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0" y="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48148E-6 L 0.66527 0.1800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00" y="9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22 -0.05186 L 0.37656 0.4099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00" y="2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83 -0.01783 L 0.10746 -0.1437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00" y="-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Název čtverce se píše velkými tiskacími písmeny k jeho </a:t>
            </a:r>
            <a:r>
              <a:rPr lang="cs-CZ" sz="3200" dirty="0" smtClean="0"/>
              <a:t>vrcholům.</a:t>
            </a:r>
            <a:endParaRPr lang="cs-CZ" sz="3200" dirty="0"/>
          </a:p>
        </p:txBody>
      </p:sp>
      <p:pic>
        <p:nvPicPr>
          <p:cNvPr id="3" name="Obrázek 2" descr="čtverec zelen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2060848"/>
            <a:ext cx="4047344" cy="4047344"/>
          </a:xfrm>
          <a:prstGeom prst="rect">
            <a:avLst/>
          </a:prstGeom>
        </p:spPr>
      </p:pic>
      <p:pic>
        <p:nvPicPr>
          <p:cNvPr id="4" name="Obrázek 3" descr="bod 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628800"/>
            <a:ext cx="310896" cy="329184"/>
          </a:xfrm>
          <a:prstGeom prst="rect">
            <a:avLst/>
          </a:prstGeom>
        </p:spPr>
      </p:pic>
      <p:pic>
        <p:nvPicPr>
          <p:cNvPr id="5" name="Obrázek 4" descr="bod B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2420888"/>
            <a:ext cx="243840" cy="323088"/>
          </a:xfrm>
          <a:prstGeom prst="rect">
            <a:avLst/>
          </a:prstGeom>
        </p:spPr>
      </p:pic>
      <p:pic>
        <p:nvPicPr>
          <p:cNvPr id="6" name="Obrázek 5" descr="bod C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3212976"/>
            <a:ext cx="339604" cy="369568"/>
          </a:xfrm>
          <a:prstGeom prst="rect">
            <a:avLst/>
          </a:prstGeom>
        </p:spPr>
      </p:pic>
      <p:pic>
        <p:nvPicPr>
          <p:cNvPr id="7" name="Obrázek 6" descr="bod D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4005064"/>
            <a:ext cx="335042" cy="3604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41 -0.00278 L 0.18768 0.6692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00" y="3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5.18519E-6 L 0.66944 0.55648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5 0.00463 L 0.67431 -0.2368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00" y="-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18 -0.0051 L 0.18646 -0.35163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Čtverec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 descr="P111096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355976" y="1484784"/>
            <a:ext cx="1235628" cy="12875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 descr="P111096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8224" y="404664"/>
            <a:ext cx="2037726" cy="2009083"/>
          </a:xfrm>
          <a:prstGeom prst="rect">
            <a:avLst/>
          </a:prstGeom>
        </p:spPr>
      </p:pic>
      <p:pic>
        <p:nvPicPr>
          <p:cNvPr id="8" name="Obrázek 7" descr="P111096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95024" y="3633600"/>
            <a:ext cx="2723078" cy="2780928"/>
          </a:xfrm>
          <a:prstGeom prst="rect">
            <a:avLst/>
          </a:prstGeom>
        </p:spPr>
      </p:pic>
      <p:pic>
        <p:nvPicPr>
          <p:cNvPr id="9" name="Obrázek 8" descr="P111095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4581128"/>
            <a:ext cx="1872208" cy="18651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IP06c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5536" y="404664"/>
            <a:ext cx="2548310" cy="25546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Obrázek 10" descr="120px-P02cr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771800" y="3068960"/>
            <a:ext cx="2897480" cy="2897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Označ křížkem všechny </a:t>
            </a:r>
            <a:r>
              <a:rPr lang="cs-CZ" sz="3200" dirty="0" smtClean="0"/>
              <a:t>čtverce.</a:t>
            </a:r>
            <a:endParaRPr lang="cs-CZ" sz="3200" dirty="0"/>
          </a:p>
        </p:txBody>
      </p:sp>
      <p:pic>
        <p:nvPicPr>
          <p:cNvPr id="4" name="Zástupný symbol pro obsah 3" descr="Čtverec městečk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05992"/>
            <a:ext cx="8047242" cy="502017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Prezentace je určena pro interaktivní tabule a práci se speciálním perem.</a:t>
            </a:r>
          </a:p>
          <a:p>
            <a:r>
              <a:rPr lang="cs-CZ" sz="2000" dirty="0" smtClean="0"/>
              <a:t>Ve snímku č. 2 jsou animovány úhly čtverce po kliknutí myší.</a:t>
            </a:r>
          </a:p>
          <a:p>
            <a:r>
              <a:rPr lang="cs-CZ" sz="2000" dirty="0" smtClean="0"/>
              <a:t>Ve snímku č. 3 se po kliknutí myší očíslují jednotlivé strany čtverce.</a:t>
            </a:r>
          </a:p>
          <a:p>
            <a:r>
              <a:rPr lang="cs-CZ" sz="2000" dirty="0" smtClean="0"/>
              <a:t>Ve snímku č. 4 se po kliknutí myší pojmenují jednotlivé vrcholy čtverce.</a:t>
            </a:r>
          </a:p>
          <a:p>
            <a:r>
              <a:rPr lang="cs-CZ" sz="2000" dirty="0" smtClean="0"/>
              <a:t>Ve snímku č. 5 si žáci mohou prohlédnout různé předměty, které mají tvar čtverce.</a:t>
            </a:r>
          </a:p>
          <a:p>
            <a:r>
              <a:rPr lang="cs-CZ" sz="2000" dirty="0" smtClean="0"/>
              <a:t>Ve snímku č. 6 děti perem označují všechny čtverce. Na správnost vyplnění úkolu dohlíží učitel.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>
                <a:hlinkClick r:id="rId2"/>
              </a:rPr>
              <a:t>http://cs.wikipedia.org/wiki/Soubor:P02cr.jpg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3"/>
              </a:rPr>
              <a:t>http://cs.wikipedia.org/wiki/Soubor:IP06cr.jpg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eupenizeskolam.cz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uploads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images</a:t>
            </a:r>
            <a:r>
              <a:rPr lang="cs-CZ" sz="2400" dirty="0" smtClean="0">
                <a:hlinkClick r:id="rId4"/>
              </a:rPr>
              <a:t>/loga/loga_celek.</a:t>
            </a:r>
            <a:r>
              <a:rPr lang="cs-CZ" sz="2400" dirty="0" err="1" smtClean="0">
                <a:hlinkClick r:id="rId4"/>
              </a:rPr>
              <a:t>png</a:t>
            </a:r>
            <a:endParaRPr lang="cs-CZ" sz="2400" dirty="0" smtClean="0"/>
          </a:p>
          <a:p>
            <a:pPr>
              <a:buNone/>
            </a:pPr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Fabiánová.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501317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158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</vt:lpstr>
      <vt:lpstr> Čtverec je pravidelný čtyřúhelník. </vt:lpstr>
      <vt:lpstr>Je ohraničený čtyřmi úsečkami stejné délky.</vt:lpstr>
      <vt:lpstr>Název čtverce se píše velkými tiskacími písmeny k jeho vrcholům.</vt:lpstr>
      <vt:lpstr>Čtverec</vt:lpstr>
      <vt:lpstr>Označ křížkem všechny čtverce.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</dc:title>
  <dc:creator>Martin Fabián</dc:creator>
  <cp:lastModifiedBy>Martin Králík</cp:lastModifiedBy>
  <cp:revision>24</cp:revision>
  <dcterms:created xsi:type="dcterms:W3CDTF">2011-09-17T16:37:37Z</dcterms:created>
  <dcterms:modified xsi:type="dcterms:W3CDTF">2012-03-17T15:01:54Z</dcterms:modified>
</cp:coreProperties>
</file>