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3" r:id="rId2"/>
    <p:sldId id="264" r:id="rId3"/>
    <p:sldId id="256" r:id="rId4"/>
    <p:sldId id="259" r:id="rId5"/>
    <p:sldId id="257" r:id="rId6"/>
    <p:sldId id="260" r:id="rId7"/>
    <p:sldId id="261" r:id="rId8"/>
    <p:sldId id="262"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5" d="100"/>
          <a:sy n="95" d="100"/>
        </p:scale>
        <p:origin x="204" y="4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33C638F-9680-4255-BC38-2C1B77ACC515}" type="datetimeFigureOut">
              <a:rPr lang="cs-CZ" smtClean="0"/>
              <a:t>14.5.2013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8560F7-D5D6-4E29-8B65-16F3F3B4A564}" type="slidenum">
              <a:rPr lang="cs-CZ" smtClean="0"/>
              <a:t>‹#›</a:t>
            </a:fld>
            <a:endParaRPr lang="cs-CZ"/>
          </a:p>
        </p:txBody>
      </p:sp>
    </p:spTree>
    <p:extLst>
      <p:ext uri="{BB962C8B-B14F-4D97-AF65-F5344CB8AC3E}">
        <p14:creationId xmlns:p14="http://schemas.microsoft.com/office/powerpoint/2010/main" val="851387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8</a:t>
            </a:fld>
            <a:endParaRPr lang="cs-CZ"/>
          </a:p>
        </p:txBody>
      </p:sp>
    </p:spTree>
    <p:extLst>
      <p:ext uri="{BB962C8B-B14F-4D97-AF65-F5344CB8AC3E}">
        <p14:creationId xmlns:p14="http://schemas.microsoft.com/office/powerpoint/2010/main" val="3086941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21072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69995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24743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33883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9B73479-9596-4AC2-9E55-9DE0B3595760}" type="datetimeFigureOut">
              <a:rPr lang="cs-CZ" smtClean="0"/>
              <a:t>14.5.2013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92732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9B73479-9596-4AC2-9E55-9DE0B3595760}" type="datetimeFigureOut">
              <a:rPr lang="cs-CZ" smtClean="0"/>
              <a:t>14.5.2013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782363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9B73479-9596-4AC2-9E55-9DE0B3595760}" type="datetimeFigureOut">
              <a:rPr lang="cs-CZ" smtClean="0"/>
              <a:t>14.5.2013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50086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688194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9B73479-9596-4AC2-9E55-9DE0B3595760}" type="datetimeFigureOut">
              <a:rPr lang="cs-CZ" smtClean="0"/>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8391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12469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41E8C3A-EE6F-461E-8C55-27A27ED877F0}" type="slidenum">
              <a:rPr lang="cs-CZ" smtClean="0"/>
              <a:t>‹#›</a:t>
            </a:fld>
            <a:endParaRPr lang="cs-CZ"/>
          </a:p>
        </p:txBody>
      </p:sp>
    </p:spTree>
    <p:extLst>
      <p:ext uri="{BB962C8B-B14F-4D97-AF65-F5344CB8AC3E}">
        <p14:creationId xmlns:p14="http://schemas.microsoft.com/office/powerpoint/2010/main" val="2378428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73479-9596-4AC2-9E55-9DE0B3595760}" type="datetimeFigureOut">
              <a:rPr lang="cs-CZ" smtClean="0"/>
              <a:t>14.5.2013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1E8C3A-EE6F-461E-8C55-27A27ED877F0}" type="slidenum">
              <a:rPr lang="cs-CZ" smtClean="0"/>
              <a:t>‹#›</a:t>
            </a:fld>
            <a:endParaRPr lang="cs-CZ"/>
          </a:p>
        </p:txBody>
      </p:sp>
    </p:spTree>
    <p:extLst>
      <p:ext uri="{BB962C8B-B14F-4D97-AF65-F5344CB8AC3E}">
        <p14:creationId xmlns:p14="http://schemas.microsoft.com/office/powerpoint/2010/main" val="36984903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681451702"/>
              </p:ext>
            </p:extLst>
          </p:nvPr>
        </p:nvGraphicFramePr>
        <p:xfrm>
          <a:off x="614836" y="2816085"/>
          <a:ext cx="8136904" cy="296721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Michaela Sedláčková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VY_32_INOVACE_08A_18_Mongeovo</a:t>
                      </a:r>
                      <a:r>
                        <a:rPr lang="cs-CZ" sz="1800" b="1" kern="1200" baseline="0" dirty="0" smtClean="0">
                          <a:solidFill>
                            <a:srgbClr val="2C3036"/>
                          </a:solidFill>
                          <a:latin typeface="Calibri" pitchFamily="34" charset="0"/>
                          <a:ea typeface="+mn-ea"/>
                          <a:cs typeface="+mn-cs"/>
                        </a:rPr>
                        <a:t> promítání – Vzdálenost dvou bodů - otáčení</a:t>
                      </a:r>
                      <a:endParaRPr lang="cs-CZ" sz="1800" b="1" kern="1200" dirty="0" smtClean="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Deskriptivní geometrie</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1.2.2013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41930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a:t>
            </a:r>
            <a:r>
              <a:rPr lang="cs-CZ" sz="2000" smtClean="0">
                <a:latin typeface="Calibri" pitchFamily="34" charset="0"/>
              </a:rPr>
              <a:t>vysvětlení </a:t>
            </a:r>
            <a:r>
              <a:rPr lang="cs-CZ" sz="2000">
                <a:latin typeface="Calibri" pitchFamily="34" charset="0"/>
              </a:rPr>
              <a:t>a procvičení principu </a:t>
            </a:r>
            <a:r>
              <a:rPr lang="cs-CZ" sz="2000" dirty="0" smtClean="0">
                <a:latin typeface="Calibri" pitchFamily="34" charset="0"/>
              </a:rPr>
              <a:t>určování vzdálenosti dvou bodů pomocí otáčení v Mongeově promítání a je připraven pro hodiny deskriptivní </a:t>
            </a:r>
            <a:r>
              <a:rPr lang="cs-CZ" sz="2000" dirty="0">
                <a:latin typeface="Calibri" pitchFamily="34" charset="0"/>
              </a:rPr>
              <a:t>geometrie v 5. ročníku šestiletého gymnázia a pro seminář deskriptivní geometrie ve 3. ročníku 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názorně doplňuje výklad učitele. Je vhodné, aby učitel celou situaci také modeloval v promítacím koutě. Studenti sledují výklad učitele a mohou mu klást dotazy. Jsou zde také uvedeny</a:t>
            </a:r>
            <a:r>
              <a:rPr lang="cs-CZ" sz="2000" dirty="0" smtClean="0">
                <a:solidFill>
                  <a:schemeClr val="tx1"/>
                </a:solidFill>
                <a:latin typeface="Calibri" pitchFamily="34" charset="0"/>
              </a:rPr>
              <a:t> řešené příklady, kde je využita výše vysvětlená látka. Učitel konstrukci slovně popisuje a vysvětluje. Studenti příklady rýsují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11887301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Mongeovo promítání</a:t>
            </a:r>
            <a:endParaRPr lang="cs-CZ" dirty="0"/>
          </a:p>
        </p:txBody>
      </p:sp>
      <p:sp>
        <p:nvSpPr>
          <p:cNvPr id="3" name="Podnadpis 2"/>
          <p:cNvSpPr>
            <a:spLocks noGrp="1"/>
          </p:cNvSpPr>
          <p:nvPr>
            <p:ph type="subTitle" idx="1"/>
          </p:nvPr>
        </p:nvSpPr>
        <p:spPr/>
        <p:txBody>
          <a:bodyPr/>
          <a:lstStyle/>
          <a:p>
            <a:r>
              <a:rPr lang="cs-CZ" dirty="0" smtClean="0">
                <a:solidFill>
                  <a:schemeClr val="tx1"/>
                </a:solidFill>
              </a:rPr>
              <a:t>VZDÁLENOST DVOU BODŮ - OTÁČENÍ</a:t>
            </a:r>
            <a:endParaRPr lang="cs-CZ" dirty="0">
              <a:solidFill>
                <a:schemeClr val="tx1"/>
              </a:solidFill>
            </a:endParaRPr>
          </a:p>
        </p:txBody>
      </p:sp>
    </p:spTree>
    <p:extLst>
      <p:ext uri="{BB962C8B-B14F-4D97-AF65-F5344CB8AC3E}">
        <p14:creationId xmlns:p14="http://schemas.microsoft.com/office/powerpoint/2010/main" val="5111528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467544" y="1412776"/>
            <a:ext cx="8229600" cy="4353347"/>
          </a:xfrm>
        </p:spPr>
        <p:txBody>
          <a:bodyPr>
            <a:normAutofit/>
          </a:bodyPr>
          <a:lstStyle/>
          <a:p>
            <a:pPr marL="0" indent="0">
              <a:buNone/>
            </a:pPr>
            <a:r>
              <a:rPr lang="cs-CZ" dirty="0" smtClean="0"/>
              <a:t>Při určování vzdálenosti dvou bodů postupujeme následovně:</a:t>
            </a:r>
          </a:p>
          <a:p>
            <a:r>
              <a:rPr lang="cs-CZ" dirty="0" smtClean="0"/>
              <a:t>Dvojicí bodů proložíme první promítací rovinu a tu potom otočíme do polohy rovnoběžné s nárysnou.</a:t>
            </a:r>
          </a:p>
          <a:p>
            <a:r>
              <a:rPr lang="cs-CZ" dirty="0" smtClean="0"/>
              <a:t>Nebo </a:t>
            </a:r>
            <a:r>
              <a:rPr lang="cs-CZ" dirty="0"/>
              <a:t>dvojicí bodů proložíme </a:t>
            </a:r>
            <a:r>
              <a:rPr lang="cs-CZ" dirty="0" smtClean="0"/>
              <a:t>druhou </a:t>
            </a:r>
            <a:r>
              <a:rPr lang="cs-CZ" dirty="0"/>
              <a:t>promítací rovinu a tu potom otočíme do polohy rovnoběžné s </a:t>
            </a:r>
            <a:r>
              <a:rPr lang="cs-CZ" dirty="0" smtClean="0"/>
              <a:t>půdorysnou</a:t>
            </a:r>
            <a:r>
              <a:rPr lang="cs-CZ" dirty="0"/>
              <a:t>.</a:t>
            </a:r>
          </a:p>
        </p:txBody>
      </p:sp>
    </p:spTree>
    <p:extLst>
      <p:ext uri="{BB962C8B-B14F-4D97-AF65-F5344CB8AC3E}">
        <p14:creationId xmlns:p14="http://schemas.microsoft.com/office/powerpoint/2010/main" val="1789251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115616" y="2132855"/>
            <a:ext cx="2808312" cy="233561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normAutofit fontScale="90000"/>
          </a:bodyPr>
          <a:lstStyle/>
          <a:p>
            <a:r>
              <a:rPr lang="cs-CZ" dirty="0" smtClean="0"/>
              <a:t>Otáčení do roviny rovnoběžné s nárysnou</a:t>
            </a:r>
            <a:endParaRPr lang="cs-CZ" dirty="0"/>
          </a:p>
        </p:txBody>
      </p:sp>
      <p:sp>
        <p:nvSpPr>
          <p:cNvPr id="4" name="Zástupný symbol pro obsah 3"/>
          <p:cNvSpPr>
            <a:spLocks noGrp="1"/>
          </p:cNvSpPr>
          <p:nvPr>
            <p:ph sz="half" idx="2"/>
          </p:nvPr>
        </p:nvSpPr>
        <p:spPr>
          <a:xfrm>
            <a:off x="4572000" y="1600200"/>
            <a:ext cx="4320480" cy="4525963"/>
          </a:xfrm>
        </p:spPr>
        <p:txBody>
          <a:bodyPr>
            <a:normAutofit/>
          </a:bodyPr>
          <a:lstStyle/>
          <a:p>
            <a:pPr marL="0" indent="0">
              <a:buNone/>
            </a:pPr>
            <a:endParaRPr lang="cs-CZ" sz="2000" i="1" dirty="0">
              <a:sym typeface="Symbol"/>
            </a:endParaRPr>
          </a:p>
          <a:p>
            <a:endParaRPr lang="cs-CZ" sz="2000" i="1" dirty="0">
              <a:sym typeface="Symbol"/>
            </a:endParaRPr>
          </a:p>
          <a:p>
            <a:pPr marL="0" indent="0">
              <a:buNone/>
            </a:pPr>
            <a:endParaRPr lang="cs-CZ" sz="2400" i="1" dirty="0"/>
          </a:p>
        </p:txBody>
      </p:sp>
      <p:sp>
        <p:nvSpPr>
          <p:cNvPr id="5" name="Kosoúhelník 4"/>
          <p:cNvSpPr/>
          <p:nvPr/>
        </p:nvSpPr>
        <p:spPr>
          <a:xfrm>
            <a:off x="179512" y="4468470"/>
            <a:ext cx="3740984" cy="105042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flipH="1">
            <a:off x="410345" y="5149564"/>
            <a:ext cx="171730" cy="369332"/>
          </a:xfrm>
          <a:prstGeom prst="rect">
            <a:avLst/>
          </a:prstGeom>
          <a:noFill/>
        </p:spPr>
        <p:txBody>
          <a:bodyPr wrap="square" rtlCol="0">
            <a:spAutoFit/>
          </a:bodyPr>
          <a:lstStyle/>
          <a:p>
            <a:r>
              <a:rPr lang="cs-CZ" dirty="0" smtClean="0">
                <a:sym typeface="Symbol"/>
              </a:rPr>
              <a:t></a:t>
            </a:r>
            <a:endParaRPr lang="cs-CZ" dirty="0"/>
          </a:p>
        </p:txBody>
      </p:sp>
      <p:sp>
        <p:nvSpPr>
          <p:cNvPr id="8" name="TextovéPole 7"/>
          <p:cNvSpPr txBox="1"/>
          <p:nvPr/>
        </p:nvSpPr>
        <p:spPr>
          <a:xfrm>
            <a:off x="3651826" y="2084174"/>
            <a:ext cx="288032" cy="369332"/>
          </a:xfrm>
          <a:prstGeom prst="rect">
            <a:avLst/>
          </a:prstGeom>
          <a:noFill/>
        </p:spPr>
        <p:txBody>
          <a:bodyPr wrap="square" rtlCol="0">
            <a:spAutoFit/>
          </a:bodyPr>
          <a:lstStyle/>
          <a:p>
            <a:r>
              <a:rPr lang="cs-CZ" dirty="0" smtClean="0">
                <a:sym typeface="Symbol"/>
              </a:rPr>
              <a:t></a:t>
            </a:r>
            <a:endParaRPr lang="cs-CZ" dirty="0"/>
          </a:p>
        </p:txBody>
      </p:sp>
      <p:cxnSp>
        <p:nvCxnSpPr>
          <p:cNvPr id="48" name="Přímá spojnice 47"/>
          <p:cNvCxnSpPr/>
          <p:nvPr/>
        </p:nvCxnSpPr>
        <p:spPr>
          <a:xfrm flipV="1">
            <a:off x="683568" y="4468470"/>
            <a:ext cx="3524312" cy="1"/>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4071376" y="4136577"/>
            <a:ext cx="288032" cy="369332"/>
          </a:xfrm>
          <a:prstGeom prst="rect">
            <a:avLst/>
          </a:prstGeom>
          <a:noFill/>
        </p:spPr>
        <p:txBody>
          <a:bodyPr wrap="square" rtlCol="0">
            <a:spAutoFit/>
          </a:bodyPr>
          <a:lstStyle/>
          <a:p>
            <a:r>
              <a:rPr lang="cs-CZ" dirty="0" smtClean="0"/>
              <a:t>x</a:t>
            </a:r>
            <a:endParaRPr lang="cs-CZ" dirty="0"/>
          </a:p>
        </p:txBody>
      </p:sp>
      <p:sp>
        <p:nvSpPr>
          <p:cNvPr id="51" name="TextovéPole 50"/>
          <p:cNvSpPr txBox="1"/>
          <p:nvPr/>
        </p:nvSpPr>
        <p:spPr>
          <a:xfrm>
            <a:off x="2335840" y="2791626"/>
            <a:ext cx="263093" cy="369332"/>
          </a:xfrm>
          <a:prstGeom prst="rect">
            <a:avLst/>
          </a:prstGeom>
          <a:noFill/>
        </p:spPr>
        <p:txBody>
          <a:bodyPr wrap="square" rtlCol="0">
            <a:spAutoFit/>
          </a:bodyPr>
          <a:lstStyle/>
          <a:p>
            <a:r>
              <a:rPr lang="cs-CZ" dirty="0"/>
              <a:t>B</a:t>
            </a:r>
            <a:endParaRPr lang="cs-CZ" spc="-300" dirty="0"/>
          </a:p>
        </p:txBody>
      </p:sp>
      <p:cxnSp>
        <p:nvCxnSpPr>
          <p:cNvPr id="10" name="Přímá spojnice 9"/>
          <p:cNvCxnSpPr/>
          <p:nvPr/>
        </p:nvCxnSpPr>
        <p:spPr>
          <a:xfrm flipV="1">
            <a:off x="2341588" y="2492896"/>
            <a:ext cx="0" cy="2376265"/>
          </a:xfrm>
          <a:prstGeom prst="line">
            <a:avLst/>
          </a:prstGeom>
          <a:ln>
            <a:solidFill>
              <a:schemeClr val="tx1"/>
            </a:solidFill>
            <a:prstDash val="lgDashDot"/>
          </a:ln>
        </p:spPr>
        <p:style>
          <a:lnRef idx="1">
            <a:schemeClr val="accent1"/>
          </a:lnRef>
          <a:fillRef idx="0">
            <a:schemeClr val="accent1"/>
          </a:fillRef>
          <a:effectRef idx="0">
            <a:schemeClr val="accent1"/>
          </a:effectRef>
          <a:fontRef idx="minor">
            <a:schemeClr val="tx1"/>
          </a:fontRef>
        </p:style>
      </p:cxnSp>
      <p:cxnSp>
        <p:nvCxnSpPr>
          <p:cNvPr id="14" name="Přímá spojnice 13"/>
          <p:cNvCxnSpPr/>
          <p:nvPr/>
        </p:nvCxnSpPr>
        <p:spPr>
          <a:xfrm flipH="1">
            <a:off x="2928383" y="4459742"/>
            <a:ext cx="581673" cy="62098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a:off x="2346451" y="2967955"/>
            <a:ext cx="581932" cy="10286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Ovál 36"/>
          <p:cNvSpPr/>
          <p:nvPr/>
        </p:nvSpPr>
        <p:spPr>
          <a:xfrm>
            <a:off x="2905522" y="505786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1" name="Ovál 40"/>
          <p:cNvSpPr/>
          <p:nvPr/>
        </p:nvSpPr>
        <p:spPr>
          <a:xfrm>
            <a:off x="2316641" y="295011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2" name="Ovál 41"/>
          <p:cNvSpPr/>
          <p:nvPr/>
        </p:nvSpPr>
        <p:spPr>
          <a:xfrm>
            <a:off x="2319938" y="484223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3" name="Ovál 42"/>
          <p:cNvSpPr/>
          <p:nvPr/>
        </p:nvSpPr>
        <p:spPr>
          <a:xfrm>
            <a:off x="2905523" y="397372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0" name="TextovéPole 39"/>
          <p:cNvSpPr txBox="1"/>
          <p:nvPr/>
        </p:nvSpPr>
        <p:spPr>
          <a:xfrm>
            <a:off x="3382061" y="3019310"/>
            <a:ext cx="418293"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47" name="TextovéPole 46"/>
          <p:cNvSpPr txBox="1"/>
          <p:nvPr/>
        </p:nvSpPr>
        <p:spPr>
          <a:xfrm>
            <a:off x="2066567" y="4818956"/>
            <a:ext cx="400819" cy="369332"/>
          </a:xfrm>
          <a:prstGeom prst="rect">
            <a:avLst/>
          </a:prstGeom>
          <a:noFill/>
        </p:spPr>
        <p:txBody>
          <a:bodyPr wrap="square" rtlCol="0">
            <a:spAutoFit/>
          </a:bodyPr>
          <a:lstStyle/>
          <a:p>
            <a:r>
              <a:rPr lang="cs-CZ" dirty="0" smtClean="0"/>
              <a:t>B</a:t>
            </a:r>
            <a:r>
              <a:rPr lang="cs-CZ" baseline="-25000" dirty="0" smtClean="0"/>
              <a:t>1</a:t>
            </a:r>
            <a:endParaRPr lang="cs-CZ" baseline="-25000" dirty="0"/>
          </a:p>
        </p:txBody>
      </p:sp>
      <p:sp>
        <p:nvSpPr>
          <p:cNvPr id="50" name="TextovéPole 49"/>
          <p:cNvSpPr txBox="1"/>
          <p:nvPr/>
        </p:nvSpPr>
        <p:spPr>
          <a:xfrm>
            <a:off x="2708195" y="2268840"/>
            <a:ext cx="452677" cy="369332"/>
          </a:xfrm>
          <a:prstGeom prst="rect">
            <a:avLst/>
          </a:prstGeom>
          <a:noFill/>
        </p:spPr>
        <p:txBody>
          <a:bodyPr wrap="square" rtlCol="0">
            <a:spAutoFit/>
          </a:bodyPr>
          <a:lstStyle/>
          <a:p>
            <a:r>
              <a:rPr lang="cs-CZ" dirty="0" smtClean="0"/>
              <a:t>B</a:t>
            </a:r>
            <a:r>
              <a:rPr lang="cs-CZ" baseline="-25000" dirty="0" smtClean="0"/>
              <a:t>2</a:t>
            </a:r>
            <a:endParaRPr lang="cs-CZ" baseline="-25000" dirty="0"/>
          </a:p>
        </p:txBody>
      </p:sp>
      <p:sp>
        <p:nvSpPr>
          <p:cNvPr id="52" name="TextovéPole 51"/>
          <p:cNvSpPr txBox="1"/>
          <p:nvPr/>
        </p:nvSpPr>
        <p:spPr>
          <a:xfrm>
            <a:off x="2806567" y="5022019"/>
            <a:ext cx="40648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53" name="TextovéPole 52"/>
          <p:cNvSpPr txBox="1"/>
          <p:nvPr/>
        </p:nvSpPr>
        <p:spPr>
          <a:xfrm>
            <a:off x="2106027" y="2272863"/>
            <a:ext cx="278597" cy="369332"/>
          </a:xfrm>
          <a:prstGeom prst="rect">
            <a:avLst/>
          </a:prstGeom>
          <a:noFill/>
        </p:spPr>
        <p:txBody>
          <a:bodyPr wrap="square" rtlCol="0">
            <a:spAutoFit/>
          </a:bodyPr>
          <a:lstStyle/>
          <a:p>
            <a:r>
              <a:rPr lang="cs-CZ" dirty="0" smtClean="0"/>
              <a:t>o</a:t>
            </a:r>
            <a:endParaRPr lang="cs-CZ" baseline="-25000" dirty="0"/>
          </a:p>
        </p:txBody>
      </p:sp>
      <p:cxnSp>
        <p:nvCxnSpPr>
          <p:cNvPr id="56" name="Přímá spojnice 55"/>
          <p:cNvCxnSpPr/>
          <p:nvPr/>
        </p:nvCxnSpPr>
        <p:spPr>
          <a:xfrm flipV="1">
            <a:off x="2722590" y="2348880"/>
            <a:ext cx="0" cy="2119591"/>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7" name="Přímá spojnice 56"/>
          <p:cNvCxnSpPr/>
          <p:nvPr/>
        </p:nvCxnSpPr>
        <p:spPr>
          <a:xfrm flipH="1">
            <a:off x="2336372" y="4468470"/>
            <a:ext cx="388712" cy="40069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8" name="Přímá spojnice 57"/>
          <p:cNvCxnSpPr/>
          <p:nvPr/>
        </p:nvCxnSpPr>
        <p:spPr>
          <a:xfrm flipH="1">
            <a:off x="2333878" y="2574998"/>
            <a:ext cx="388712" cy="40069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9" name="Přímá spojnice 58"/>
          <p:cNvCxnSpPr/>
          <p:nvPr/>
        </p:nvCxnSpPr>
        <p:spPr>
          <a:xfrm flipV="1">
            <a:off x="2928383" y="3996580"/>
            <a:ext cx="0" cy="108414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0" name="Přímá spojnice 59"/>
          <p:cNvCxnSpPr/>
          <p:nvPr/>
        </p:nvCxnSpPr>
        <p:spPr>
          <a:xfrm flipH="1">
            <a:off x="2928383" y="3375598"/>
            <a:ext cx="581673" cy="62098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1" name="Přímá spojnice 60"/>
          <p:cNvCxnSpPr/>
          <p:nvPr/>
        </p:nvCxnSpPr>
        <p:spPr>
          <a:xfrm flipV="1">
            <a:off x="3504739" y="3384326"/>
            <a:ext cx="0" cy="108414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a:off x="2722590" y="2567265"/>
            <a:ext cx="782149" cy="808333"/>
          </a:xfrm>
          <a:prstGeom prst="line">
            <a:avLst/>
          </a:prstGeom>
          <a:ln w="12700"/>
        </p:spPr>
        <p:style>
          <a:lnRef idx="1">
            <a:schemeClr val="dk1"/>
          </a:lnRef>
          <a:fillRef idx="0">
            <a:schemeClr val="dk1"/>
          </a:fillRef>
          <a:effectRef idx="0">
            <a:schemeClr val="dk1"/>
          </a:effectRef>
          <a:fontRef idx="minor">
            <a:schemeClr val="tx1"/>
          </a:fontRef>
        </p:style>
      </p:cxnSp>
      <p:cxnSp>
        <p:nvCxnSpPr>
          <p:cNvPr id="25" name="Přímá spojnice 24"/>
          <p:cNvCxnSpPr/>
          <p:nvPr/>
        </p:nvCxnSpPr>
        <p:spPr>
          <a:xfrm>
            <a:off x="2346451" y="4869160"/>
            <a:ext cx="581932" cy="211564"/>
          </a:xfrm>
          <a:prstGeom prst="line">
            <a:avLst/>
          </a:prstGeom>
          <a:ln w="12700"/>
        </p:spPr>
        <p:style>
          <a:lnRef idx="1">
            <a:schemeClr val="dk1"/>
          </a:lnRef>
          <a:fillRef idx="0">
            <a:schemeClr val="dk1"/>
          </a:fillRef>
          <a:effectRef idx="0">
            <a:schemeClr val="dk1"/>
          </a:effectRef>
          <a:fontRef idx="minor">
            <a:schemeClr val="tx1"/>
          </a:fontRef>
        </p:style>
      </p:cxnSp>
      <p:cxnSp>
        <p:nvCxnSpPr>
          <p:cNvPr id="27" name="Přímá spojnice 26"/>
          <p:cNvCxnSpPr/>
          <p:nvPr/>
        </p:nvCxnSpPr>
        <p:spPr>
          <a:xfrm>
            <a:off x="1448846" y="4869160"/>
            <a:ext cx="1800000" cy="0"/>
          </a:xfrm>
          <a:prstGeom prst="line">
            <a:avLst/>
          </a:prstGeom>
        </p:spPr>
        <p:style>
          <a:lnRef idx="1">
            <a:schemeClr val="dk1"/>
          </a:lnRef>
          <a:fillRef idx="0">
            <a:schemeClr val="dk1"/>
          </a:fillRef>
          <a:effectRef idx="0">
            <a:schemeClr val="dk1"/>
          </a:effectRef>
          <a:fontRef idx="minor">
            <a:schemeClr val="tx1"/>
          </a:fontRef>
        </p:style>
      </p:cxnSp>
      <p:sp>
        <p:nvSpPr>
          <p:cNvPr id="62" name="Oblouk 61"/>
          <p:cNvSpPr/>
          <p:nvPr/>
        </p:nvSpPr>
        <p:spPr>
          <a:xfrm flipV="1">
            <a:off x="1310438" y="3656483"/>
            <a:ext cx="1850434" cy="1860795"/>
          </a:xfrm>
          <a:prstGeom prst="arc">
            <a:avLst>
              <a:gd name="adj1" fmla="val 10774758"/>
              <a:gd name="adj2" fmla="val 0"/>
            </a:avLst>
          </a:prstGeom>
          <a:scene3d>
            <a:camera prst="orthographicFront">
              <a:rot lat="3765918" lon="19533547" rev="19717657"/>
            </a:camera>
            <a:lightRig rig="threePt" dir="t"/>
          </a:scene3d>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63" name="Oblouk 62"/>
          <p:cNvSpPr/>
          <p:nvPr/>
        </p:nvSpPr>
        <p:spPr>
          <a:xfrm flipV="1">
            <a:off x="1301730" y="2572734"/>
            <a:ext cx="1850434" cy="1860795"/>
          </a:xfrm>
          <a:prstGeom prst="arc">
            <a:avLst>
              <a:gd name="adj1" fmla="val 10774758"/>
              <a:gd name="adj2" fmla="val 0"/>
            </a:avLst>
          </a:prstGeom>
          <a:scene3d>
            <a:camera prst="orthographicFront">
              <a:rot lat="3765918" lon="19533547" rev="19717657"/>
            </a:camera>
            <a:lightRig rig="threePt" dir="t"/>
          </a:scene3d>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cxnSp>
        <p:nvCxnSpPr>
          <p:cNvPr id="66" name="Přímá spojnice 65"/>
          <p:cNvCxnSpPr/>
          <p:nvPr/>
        </p:nvCxnSpPr>
        <p:spPr>
          <a:xfrm>
            <a:off x="1437507" y="3785411"/>
            <a:ext cx="1800000" cy="0"/>
          </a:xfrm>
          <a:prstGeom prst="line">
            <a:avLst/>
          </a:prstGeom>
        </p:spPr>
        <p:style>
          <a:lnRef idx="1">
            <a:schemeClr val="dk1"/>
          </a:lnRef>
          <a:fillRef idx="0">
            <a:schemeClr val="dk1"/>
          </a:fillRef>
          <a:effectRef idx="0">
            <a:schemeClr val="dk1"/>
          </a:effectRef>
          <a:fontRef idx="minor">
            <a:schemeClr val="tx1"/>
          </a:fontRef>
        </p:style>
      </p:cxnSp>
      <p:cxnSp>
        <p:nvCxnSpPr>
          <p:cNvPr id="69" name="Přímá spojnice 68"/>
          <p:cNvCxnSpPr/>
          <p:nvPr/>
        </p:nvCxnSpPr>
        <p:spPr>
          <a:xfrm>
            <a:off x="1827949" y="3384326"/>
            <a:ext cx="1800000" cy="0"/>
          </a:xfrm>
          <a:prstGeom prst="line">
            <a:avLst/>
          </a:prstGeom>
        </p:spPr>
        <p:style>
          <a:lnRef idx="1">
            <a:schemeClr val="dk1"/>
          </a:lnRef>
          <a:fillRef idx="0">
            <a:schemeClr val="dk1"/>
          </a:fillRef>
          <a:effectRef idx="0">
            <a:schemeClr val="dk1"/>
          </a:effectRef>
          <a:fontRef idx="minor">
            <a:schemeClr val="tx1"/>
          </a:fontRef>
        </p:style>
      </p:cxnSp>
      <p:cxnSp>
        <p:nvCxnSpPr>
          <p:cNvPr id="73" name="Přímá spojnice 72"/>
          <p:cNvCxnSpPr/>
          <p:nvPr/>
        </p:nvCxnSpPr>
        <p:spPr>
          <a:xfrm flipH="1">
            <a:off x="3233878" y="3384326"/>
            <a:ext cx="388712" cy="40069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74" name="Přímá spojnice 73"/>
          <p:cNvCxnSpPr/>
          <p:nvPr/>
        </p:nvCxnSpPr>
        <p:spPr>
          <a:xfrm flipH="1">
            <a:off x="1439237" y="3384326"/>
            <a:ext cx="388712" cy="40069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77" name="Přímá spojnice 76"/>
          <p:cNvCxnSpPr/>
          <p:nvPr/>
        </p:nvCxnSpPr>
        <p:spPr>
          <a:xfrm flipV="1">
            <a:off x="1442992" y="3785411"/>
            <a:ext cx="0" cy="108414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78" name="Přímá spojnice 77"/>
          <p:cNvCxnSpPr/>
          <p:nvPr/>
        </p:nvCxnSpPr>
        <p:spPr>
          <a:xfrm flipV="1">
            <a:off x="3239067" y="3785411"/>
            <a:ext cx="0" cy="108414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9" name="Ovál 78"/>
          <p:cNvSpPr/>
          <p:nvPr/>
        </p:nvSpPr>
        <p:spPr>
          <a:xfrm>
            <a:off x="3481879" y="336146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0" name="Ovál 79"/>
          <p:cNvSpPr/>
          <p:nvPr/>
        </p:nvSpPr>
        <p:spPr>
          <a:xfrm>
            <a:off x="2693437" y="254886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1" name="Ovál 80"/>
          <p:cNvSpPr/>
          <p:nvPr/>
        </p:nvSpPr>
        <p:spPr>
          <a:xfrm>
            <a:off x="1421526" y="484738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2" name="Ovál 81"/>
          <p:cNvSpPr/>
          <p:nvPr/>
        </p:nvSpPr>
        <p:spPr>
          <a:xfrm>
            <a:off x="1808293" y="336813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3" name="Ovál 82"/>
          <p:cNvSpPr/>
          <p:nvPr/>
        </p:nvSpPr>
        <p:spPr>
          <a:xfrm>
            <a:off x="1420132" y="376255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4" name="Ovál 83"/>
          <p:cNvSpPr/>
          <p:nvPr/>
        </p:nvSpPr>
        <p:spPr>
          <a:xfrm>
            <a:off x="3582230" y="336146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5" name="Ovál 84"/>
          <p:cNvSpPr/>
          <p:nvPr/>
        </p:nvSpPr>
        <p:spPr>
          <a:xfrm>
            <a:off x="3216207" y="484515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6" name="Ovál 85"/>
          <p:cNvSpPr/>
          <p:nvPr/>
        </p:nvSpPr>
        <p:spPr>
          <a:xfrm>
            <a:off x="3216207" y="376255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7" name="TextovéPole 86"/>
          <p:cNvSpPr txBox="1"/>
          <p:nvPr/>
        </p:nvSpPr>
        <p:spPr>
          <a:xfrm>
            <a:off x="1699188" y="3331649"/>
            <a:ext cx="548184" cy="369332"/>
          </a:xfrm>
          <a:prstGeom prst="rect">
            <a:avLst/>
          </a:prstGeom>
          <a:noFill/>
        </p:spPr>
        <p:txBody>
          <a:bodyPr wrap="square" rtlCol="0">
            <a:spAutoFit/>
          </a:bodyPr>
          <a:lstStyle/>
          <a:p>
            <a:r>
              <a:rPr lang="cs-CZ" dirty="0" smtClean="0"/>
              <a:t>A‘</a:t>
            </a:r>
            <a:r>
              <a:rPr lang="cs-CZ" baseline="-25000" dirty="0" smtClean="0"/>
              <a:t>02</a:t>
            </a:r>
            <a:endParaRPr lang="cs-CZ" baseline="-25000" dirty="0"/>
          </a:p>
        </p:txBody>
      </p:sp>
      <p:sp>
        <p:nvSpPr>
          <p:cNvPr id="88" name="TextovéPole 87"/>
          <p:cNvSpPr txBox="1"/>
          <p:nvPr/>
        </p:nvSpPr>
        <p:spPr>
          <a:xfrm>
            <a:off x="1008677" y="4716142"/>
            <a:ext cx="664454" cy="369332"/>
          </a:xfrm>
          <a:prstGeom prst="rect">
            <a:avLst/>
          </a:prstGeom>
          <a:noFill/>
        </p:spPr>
        <p:txBody>
          <a:bodyPr wrap="square" rtlCol="0">
            <a:spAutoFit/>
          </a:bodyPr>
          <a:lstStyle/>
          <a:p>
            <a:r>
              <a:rPr lang="cs-CZ" dirty="0" smtClean="0"/>
              <a:t>A‘</a:t>
            </a:r>
            <a:r>
              <a:rPr lang="cs-CZ" baseline="-25000" dirty="0" smtClean="0"/>
              <a:t>01</a:t>
            </a:r>
            <a:endParaRPr lang="cs-CZ" baseline="-25000" dirty="0"/>
          </a:p>
        </p:txBody>
      </p:sp>
      <p:sp>
        <p:nvSpPr>
          <p:cNvPr id="89" name="TextovéPole 88"/>
          <p:cNvSpPr txBox="1"/>
          <p:nvPr/>
        </p:nvSpPr>
        <p:spPr>
          <a:xfrm>
            <a:off x="1057552" y="3531272"/>
            <a:ext cx="506359" cy="369332"/>
          </a:xfrm>
          <a:prstGeom prst="rect">
            <a:avLst/>
          </a:prstGeom>
          <a:noFill/>
        </p:spPr>
        <p:txBody>
          <a:bodyPr wrap="square" rtlCol="0">
            <a:spAutoFit/>
          </a:bodyPr>
          <a:lstStyle/>
          <a:p>
            <a:r>
              <a:rPr lang="cs-CZ" dirty="0" smtClean="0"/>
              <a:t>A‘</a:t>
            </a:r>
            <a:r>
              <a:rPr lang="cs-CZ" baseline="-25000" dirty="0" smtClean="0"/>
              <a:t>0</a:t>
            </a:r>
            <a:endParaRPr lang="cs-CZ" baseline="-25000" dirty="0"/>
          </a:p>
        </p:txBody>
      </p:sp>
      <p:sp>
        <p:nvSpPr>
          <p:cNvPr id="90" name="TextovéPole 89"/>
          <p:cNvSpPr txBox="1"/>
          <p:nvPr/>
        </p:nvSpPr>
        <p:spPr>
          <a:xfrm>
            <a:off x="3197478" y="4564142"/>
            <a:ext cx="504043" cy="369332"/>
          </a:xfrm>
          <a:prstGeom prst="rect">
            <a:avLst/>
          </a:prstGeom>
          <a:noFill/>
        </p:spPr>
        <p:txBody>
          <a:bodyPr wrap="square" rtlCol="0">
            <a:spAutoFit/>
          </a:bodyPr>
          <a:lstStyle/>
          <a:p>
            <a:r>
              <a:rPr lang="cs-CZ" dirty="0" smtClean="0"/>
              <a:t>A</a:t>
            </a:r>
            <a:r>
              <a:rPr lang="cs-CZ" baseline="-25000" dirty="0" smtClean="0"/>
              <a:t>01</a:t>
            </a:r>
            <a:endParaRPr lang="cs-CZ" baseline="-25000" dirty="0"/>
          </a:p>
        </p:txBody>
      </p:sp>
      <p:sp>
        <p:nvSpPr>
          <p:cNvPr id="91" name="TextovéPole 90"/>
          <p:cNvSpPr txBox="1"/>
          <p:nvPr/>
        </p:nvSpPr>
        <p:spPr>
          <a:xfrm>
            <a:off x="3532535" y="3289649"/>
            <a:ext cx="560160" cy="369332"/>
          </a:xfrm>
          <a:prstGeom prst="rect">
            <a:avLst/>
          </a:prstGeom>
          <a:noFill/>
        </p:spPr>
        <p:txBody>
          <a:bodyPr wrap="square" rtlCol="0">
            <a:spAutoFit/>
          </a:bodyPr>
          <a:lstStyle/>
          <a:p>
            <a:r>
              <a:rPr lang="cs-CZ" dirty="0" smtClean="0"/>
              <a:t>A</a:t>
            </a:r>
            <a:r>
              <a:rPr lang="cs-CZ" baseline="-25000" dirty="0" smtClean="0"/>
              <a:t>02</a:t>
            </a:r>
            <a:endParaRPr lang="cs-CZ" baseline="-25000" dirty="0"/>
          </a:p>
        </p:txBody>
      </p:sp>
      <p:sp>
        <p:nvSpPr>
          <p:cNvPr id="92" name="TextovéPole 91"/>
          <p:cNvSpPr txBox="1"/>
          <p:nvPr/>
        </p:nvSpPr>
        <p:spPr>
          <a:xfrm>
            <a:off x="3199765" y="3623604"/>
            <a:ext cx="418293" cy="369332"/>
          </a:xfrm>
          <a:prstGeom prst="rect">
            <a:avLst/>
          </a:prstGeom>
          <a:noFill/>
        </p:spPr>
        <p:txBody>
          <a:bodyPr wrap="square" rtlCol="0">
            <a:spAutoFit/>
          </a:bodyPr>
          <a:lstStyle/>
          <a:p>
            <a:r>
              <a:rPr lang="cs-CZ" dirty="0" smtClean="0"/>
              <a:t>A</a:t>
            </a:r>
            <a:r>
              <a:rPr lang="cs-CZ" baseline="-25000" dirty="0" smtClean="0"/>
              <a:t>0</a:t>
            </a:r>
            <a:endParaRPr lang="cs-CZ" baseline="-25000" dirty="0"/>
          </a:p>
        </p:txBody>
      </p:sp>
      <p:sp>
        <p:nvSpPr>
          <p:cNvPr id="94" name="TextovéPole 93"/>
          <p:cNvSpPr txBox="1"/>
          <p:nvPr/>
        </p:nvSpPr>
        <p:spPr>
          <a:xfrm>
            <a:off x="2876378" y="3886642"/>
            <a:ext cx="418293" cy="369332"/>
          </a:xfrm>
          <a:prstGeom prst="rect">
            <a:avLst/>
          </a:prstGeom>
          <a:noFill/>
        </p:spPr>
        <p:txBody>
          <a:bodyPr wrap="square" rtlCol="0">
            <a:spAutoFit/>
          </a:bodyPr>
          <a:lstStyle/>
          <a:p>
            <a:r>
              <a:rPr lang="cs-CZ" dirty="0" smtClean="0"/>
              <a:t>A</a:t>
            </a:r>
            <a:endParaRPr lang="cs-CZ" baseline="-25000" dirty="0"/>
          </a:p>
        </p:txBody>
      </p:sp>
      <p:cxnSp>
        <p:nvCxnSpPr>
          <p:cNvPr id="96" name="Přímá spojnice 95"/>
          <p:cNvCxnSpPr>
            <a:stCxn id="80" idx="5"/>
            <a:endCxn id="82" idx="0"/>
          </p:cNvCxnSpPr>
          <p:nvPr/>
        </p:nvCxnSpPr>
        <p:spPr>
          <a:xfrm flipH="1">
            <a:off x="1831153" y="2587889"/>
            <a:ext cx="901308" cy="780250"/>
          </a:xfrm>
          <a:prstGeom prst="line">
            <a:avLst/>
          </a:prstGeom>
          <a:ln w="19050">
            <a:prstDash val="lgDashDot"/>
          </a:ln>
        </p:spPr>
        <p:style>
          <a:lnRef idx="1">
            <a:schemeClr val="dk1"/>
          </a:lnRef>
          <a:fillRef idx="0">
            <a:schemeClr val="dk1"/>
          </a:fillRef>
          <a:effectRef idx="0">
            <a:schemeClr val="dk1"/>
          </a:effectRef>
          <a:fontRef idx="minor">
            <a:schemeClr val="tx1"/>
          </a:fontRef>
        </p:style>
      </p:cxnSp>
      <p:cxnSp>
        <p:nvCxnSpPr>
          <p:cNvPr id="98" name="Přímá spojnice 97"/>
          <p:cNvCxnSpPr>
            <a:stCxn id="80" idx="6"/>
            <a:endCxn id="84" idx="3"/>
          </p:cNvCxnSpPr>
          <p:nvPr/>
        </p:nvCxnSpPr>
        <p:spPr>
          <a:xfrm>
            <a:off x="2739156" y="2571725"/>
            <a:ext cx="849769" cy="828765"/>
          </a:xfrm>
          <a:prstGeom prst="line">
            <a:avLst/>
          </a:prstGeom>
          <a:ln w="19050">
            <a:solidFill>
              <a:schemeClr val="tx1"/>
            </a:solidFill>
            <a:prstDash val="lgDashDot"/>
          </a:ln>
        </p:spPr>
        <p:style>
          <a:lnRef idx="1">
            <a:schemeClr val="accent1"/>
          </a:lnRef>
          <a:fillRef idx="0">
            <a:schemeClr val="accent1"/>
          </a:fillRef>
          <a:effectRef idx="0">
            <a:schemeClr val="accent1"/>
          </a:effectRef>
          <a:fontRef idx="minor">
            <a:schemeClr val="tx1"/>
          </a:fontRef>
        </p:style>
      </p:cxnSp>
      <p:sp>
        <p:nvSpPr>
          <p:cNvPr id="101" name="TextovéPole 100"/>
          <p:cNvSpPr txBox="1"/>
          <p:nvPr/>
        </p:nvSpPr>
        <p:spPr>
          <a:xfrm>
            <a:off x="2424380" y="2080116"/>
            <a:ext cx="422333" cy="369332"/>
          </a:xfrm>
          <a:prstGeom prst="rect">
            <a:avLst/>
          </a:prstGeom>
          <a:noFill/>
        </p:spPr>
        <p:txBody>
          <a:bodyPr wrap="square" rtlCol="0">
            <a:spAutoFit/>
          </a:bodyPr>
          <a:lstStyle/>
          <a:p>
            <a:r>
              <a:rPr lang="cs-CZ" dirty="0" smtClean="0"/>
              <a:t>o</a:t>
            </a:r>
            <a:r>
              <a:rPr lang="cs-CZ" baseline="-25000" dirty="0" smtClean="0"/>
              <a:t>2</a:t>
            </a:r>
            <a:endParaRPr lang="cs-CZ" baseline="-25000" dirty="0"/>
          </a:p>
        </p:txBody>
      </p:sp>
      <p:sp>
        <p:nvSpPr>
          <p:cNvPr id="102" name="TextovéPole 101"/>
          <p:cNvSpPr txBox="1"/>
          <p:nvPr/>
        </p:nvSpPr>
        <p:spPr>
          <a:xfrm>
            <a:off x="2928726" y="2268474"/>
            <a:ext cx="610303" cy="369332"/>
          </a:xfrm>
          <a:prstGeom prst="rect">
            <a:avLst/>
          </a:prstGeom>
          <a:noFill/>
        </p:spPr>
        <p:txBody>
          <a:bodyPr wrap="square" rtlCol="0">
            <a:spAutoFit/>
          </a:bodyPr>
          <a:lstStyle/>
          <a:p>
            <a:r>
              <a:rPr lang="cs-CZ" dirty="0"/>
              <a:t>=</a:t>
            </a:r>
            <a:r>
              <a:rPr lang="cs-CZ" dirty="0" smtClean="0"/>
              <a:t>B</a:t>
            </a:r>
            <a:r>
              <a:rPr lang="cs-CZ" baseline="-25000" dirty="0" smtClean="0"/>
              <a:t>02</a:t>
            </a:r>
            <a:endParaRPr lang="cs-CZ" baseline="-25000" dirty="0"/>
          </a:p>
        </p:txBody>
      </p:sp>
      <p:sp>
        <p:nvSpPr>
          <p:cNvPr id="103" name="TextovéPole 102"/>
          <p:cNvSpPr txBox="1"/>
          <p:nvPr/>
        </p:nvSpPr>
        <p:spPr>
          <a:xfrm>
            <a:off x="1663410" y="4820811"/>
            <a:ext cx="685436" cy="369332"/>
          </a:xfrm>
          <a:prstGeom prst="rect">
            <a:avLst/>
          </a:prstGeom>
          <a:noFill/>
        </p:spPr>
        <p:txBody>
          <a:bodyPr wrap="square" rtlCol="0">
            <a:spAutoFit/>
          </a:bodyPr>
          <a:lstStyle/>
          <a:p>
            <a:r>
              <a:rPr lang="cs-CZ" dirty="0" smtClean="0"/>
              <a:t>B</a:t>
            </a:r>
            <a:r>
              <a:rPr lang="cs-CZ" baseline="-25000" dirty="0" smtClean="0"/>
              <a:t>01</a:t>
            </a:r>
            <a:r>
              <a:rPr lang="cs-CZ" dirty="0" smtClean="0"/>
              <a:t>=</a:t>
            </a:r>
            <a:endParaRPr lang="cs-CZ" dirty="0"/>
          </a:p>
        </p:txBody>
      </p:sp>
      <p:cxnSp>
        <p:nvCxnSpPr>
          <p:cNvPr id="106" name="Přímá spojnice 105"/>
          <p:cNvCxnSpPr/>
          <p:nvPr/>
        </p:nvCxnSpPr>
        <p:spPr>
          <a:xfrm>
            <a:off x="4860032" y="3973720"/>
            <a:ext cx="3672408" cy="2498"/>
          </a:xfrm>
          <a:prstGeom prst="line">
            <a:avLst/>
          </a:prstGeom>
          <a:ln w="12700"/>
        </p:spPr>
        <p:style>
          <a:lnRef idx="1">
            <a:schemeClr val="dk1"/>
          </a:lnRef>
          <a:fillRef idx="0">
            <a:schemeClr val="dk1"/>
          </a:fillRef>
          <a:effectRef idx="0">
            <a:schemeClr val="dk1"/>
          </a:effectRef>
          <a:fontRef idx="minor">
            <a:schemeClr val="tx1"/>
          </a:fontRef>
        </p:style>
      </p:cxnSp>
      <p:sp>
        <p:nvSpPr>
          <p:cNvPr id="107" name="TextovéPole 106"/>
          <p:cNvSpPr txBox="1"/>
          <p:nvPr/>
        </p:nvSpPr>
        <p:spPr>
          <a:xfrm>
            <a:off x="8464895" y="3886642"/>
            <a:ext cx="504056"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cxnSp>
        <p:nvCxnSpPr>
          <p:cNvPr id="109" name="Přímá spojnice 108"/>
          <p:cNvCxnSpPr/>
          <p:nvPr/>
        </p:nvCxnSpPr>
        <p:spPr>
          <a:xfrm>
            <a:off x="6588224" y="2272863"/>
            <a:ext cx="0" cy="262794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11" name="Přímá spojnice 110"/>
          <p:cNvCxnSpPr/>
          <p:nvPr/>
        </p:nvCxnSpPr>
        <p:spPr>
          <a:xfrm>
            <a:off x="6588224" y="2272863"/>
            <a:ext cx="1152128" cy="746447"/>
          </a:xfrm>
          <a:prstGeom prst="line">
            <a:avLst/>
          </a:prstGeom>
          <a:ln w="19050"/>
        </p:spPr>
        <p:style>
          <a:lnRef idx="1">
            <a:schemeClr val="dk1"/>
          </a:lnRef>
          <a:fillRef idx="0">
            <a:schemeClr val="dk1"/>
          </a:fillRef>
          <a:effectRef idx="0">
            <a:schemeClr val="dk1"/>
          </a:effectRef>
          <a:fontRef idx="minor">
            <a:schemeClr val="tx1"/>
          </a:fontRef>
        </p:style>
      </p:cxnSp>
      <p:cxnSp>
        <p:nvCxnSpPr>
          <p:cNvPr id="113" name="Přímá spojnice 112"/>
          <p:cNvCxnSpPr/>
          <p:nvPr/>
        </p:nvCxnSpPr>
        <p:spPr>
          <a:xfrm>
            <a:off x="7729921" y="3019310"/>
            <a:ext cx="0" cy="2641938"/>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15" name="Přímá spojnice 114"/>
          <p:cNvCxnSpPr/>
          <p:nvPr/>
        </p:nvCxnSpPr>
        <p:spPr>
          <a:xfrm>
            <a:off x="6588224" y="4900808"/>
            <a:ext cx="1152128" cy="76044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116" name="Oblouk 115"/>
          <p:cNvSpPr/>
          <p:nvPr/>
        </p:nvSpPr>
        <p:spPr>
          <a:xfrm flipV="1">
            <a:off x="5221493" y="3581099"/>
            <a:ext cx="2734884" cy="2636334"/>
          </a:xfrm>
          <a:prstGeom prst="arc">
            <a:avLst>
              <a:gd name="adj1" fmla="val 10808710"/>
              <a:gd name="adj2" fmla="val 0"/>
            </a:avLst>
          </a:prstGeom>
          <a:ln>
            <a:prstDash val="dash"/>
          </a:ln>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cxnSp>
        <p:nvCxnSpPr>
          <p:cNvPr id="118" name="Přímá spojnice 117"/>
          <p:cNvCxnSpPr/>
          <p:nvPr/>
        </p:nvCxnSpPr>
        <p:spPr>
          <a:xfrm flipV="1">
            <a:off x="5221498" y="4899266"/>
            <a:ext cx="2734879" cy="346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22" name="Přímá spojnice 121"/>
          <p:cNvCxnSpPr/>
          <p:nvPr/>
        </p:nvCxnSpPr>
        <p:spPr>
          <a:xfrm flipV="1">
            <a:off x="5221498" y="3021137"/>
            <a:ext cx="2734879" cy="346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24" name="Přímá spojnice 123"/>
          <p:cNvCxnSpPr>
            <a:stCxn id="116" idx="0"/>
          </p:cNvCxnSpPr>
          <p:nvPr/>
        </p:nvCxnSpPr>
        <p:spPr>
          <a:xfrm flipV="1">
            <a:off x="5221498" y="3021137"/>
            <a:ext cx="0" cy="1881594"/>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25" name="Přímá spojnice 124"/>
          <p:cNvCxnSpPr/>
          <p:nvPr/>
        </p:nvCxnSpPr>
        <p:spPr>
          <a:xfrm flipV="1">
            <a:off x="7956377" y="3024602"/>
            <a:ext cx="0" cy="1881594"/>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27" name="Přímá spojnice 126"/>
          <p:cNvCxnSpPr/>
          <p:nvPr/>
        </p:nvCxnSpPr>
        <p:spPr>
          <a:xfrm flipH="1">
            <a:off x="5221498" y="2272863"/>
            <a:ext cx="1366726" cy="748274"/>
          </a:xfrm>
          <a:prstGeom prst="line">
            <a:avLst/>
          </a:prstGeom>
          <a:ln w="19050">
            <a:prstDash val="lgDashDot"/>
          </a:ln>
        </p:spPr>
        <p:style>
          <a:lnRef idx="1">
            <a:schemeClr val="dk1"/>
          </a:lnRef>
          <a:fillRef idx="0">
            <a:schemeClr val="dk1"/>
          </a:fillRef>
          <a:effectRef idx="0">
            <a:schemeClr val="dk1"/>
          </a:effectRef>
          <a:fontRef idx="minor">
            <a:schemeClr val="tx1"/>
          </a:fontRef>
        </p:style>
      </p:cxnSp>
      <p:cxnSp>
        <p:nvCxnSpPr>
          <p:cNvPr id="129" name="Přímá spojnice 128"/>
          <p:cNvCxnSpPr/>
          <p:nvPr/>
        </p:nvCxnSpPr>
        <p:spPr>
          <a:xfrm>
            <a:off x="6588937" y="2272863"/>
            <a:ext cx="1367440" cy="748274"/>
          </a:xfrm>
          <a:prstGeom prst="line">
            <a:avLst/>
          </a:prstGeom>
          <a:ln w="19050">
            <a:prstDash val="lgDashDot"/>
          </a:ln>
        </p:spPr>
        <p:style>
          <a:lnRef idx="1">
            <a:schemeClr val="dk1"/>
          </a:lnRef>
          <a:fillRef idx="0">
            <a:schemeClr val="dk1"/>
          </a:fillRef>
          <a:effectRef idx="0">
            <a:schemeClr val="dk1"/>
          </a:effectRef>
          <a:fontRef idx="minor">
            <a:schemeClr val="tx1"/>
          </a:fontRef>
        </p:style>
      </p:cxnSp>
      <p:sp>
        <p:nvSpPr>
          <p:cNvPr id="130" name="Ovál 129"/>
          <p:cNvSpPr/>
          <p:nvPr/>
        </p:nvSpPr>
        <p:spPr>
          <a:xfrm>
            <a:off x="6568290" y="225000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1" name="Ovál 130"/>
          <p:cNvSpPr/>
          <p:nvPr/>
        </p:nvSpPr>
        <p:spPr>
          <a:xfrm>
            <a:off x="5198633" y="3001742"/>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2" name="Ovál 131"/>
          <p:cNvSpPr/>
          <p:nvPr/>
        </p:nvSpPr>
        <p:spPr>
          <a:xfrm>
            <a:off x="7705028" y="299645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3" name="Ovál 132"/>
          <p:cNvSpPr/>
          <p:nvPr/>
        </p:nvSpPr>
        <p:spPr>
          <a:xfrm>
            <a:off x="7933517" y="298914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4" name="Ovál 133"/>
          <p:cNvSpPr/>
          <p:nvPr/>
        </p:nvSpPr>
        <p:spPr>
          <a:xfrm>
            <a:off x="6565364" y="487640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5" name="Ovál 134"/>
          <p:cNvSpPr/>
          <p:nvPr/>
        </p:nvSpPr>
        <p:spPr>
          <a:xfrm>
            <a:off x="5198638" y="487202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6" name="Ovál 135"/>
          <p:cNvSpPr/>
          <p:nvPr/>
        </p:nvSpPr>
        <p:spPr>
          <a:xfrm>
            <a:off x="7933516" y="4878138"/>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7" name="Ovál 136"/>
          <p:cNvSpPr/>
          <p:nvPr/>
        </p:nvSpPr>
        <p:spPr>
          <a:xfrm>
            <a:off x="7705028" y="561552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8" name="TextovéPole 137"/>
          <p:cNvSpPr txBox="1"/>
          <p:nvPr/>
        </p:nvSpPr>
        <p:spPr>
          <a:xfrm>
            <a:off x="6446605" y="1936873"/>
            <a:ext cx="452677" cy="369332"/>
          </a:xfrm>
          <a:prstGeom prst="rect">
            <a:avLst/>
          </a:prstGeom>
          <a:noFill/>
        </p:spPr>
        <p:txBody>
          <a:bodyPr wrap="square" rtlCol="0">
            <a:spAutoFit/>
          </a:bodyPr>
          <a:lstStyle/>
          <a:p>
            <a:r>
              <a:rPr lang="cs-CZ" dirty="0" smtClean="0"/>
              <a:t>B</a:t>
            </a:r>
            <a:r>
              <a:rPr lang="cs-CZ" baseline="-25000" dirty="0" smtClean="0"/>
              <a:t>2</a:t>
            </a:r>
            <a:endParaRPr lang="cs-CZ" baseline="-25000" dirty="0"/>
          </a:p>
        </p:txBody>
      </p:sp>
      <p:sp>
        <p:nvSpPr>
          <p:cNvPr id="139" name="TextovéPole 138"/>
          <p:cNvSpPr txBox="1"/>
          <p:nvPr/>
        </p:nvSpPr>
        <p:spPr>
          <a:xfrm>
            <a:off x="7422104" y="2974516"/>
            <a:ext cx="418293"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140" name="TextovéPole 139"/>
          <p:cNvSpPr txBox="1"/>
          <p:nvPr/>
        </p:nvSpPr>
        <p:spPr>
          <a:xfrm>
            <a:off x="7931630" y="2793348"/>
            <a:ext cx="560160" cy="369332"/>
          </a:xfrm>
          <a:prstGeom prst="rect">
            <a:avLst/>
          </a:prstGeom>
          <a:noFill/>
        </p:spPr>
        <p:txBody>
          <a:bodyPr wrap="square" rtlCol="0">
            <a:spAutoFit/>
          </a:bodyPr>
          <a:lstStyle/>
          <a:p>
            <a:r>
              <a:rPr lang="cs-CZ" dirty="0" smtClean="0"/>
              <a:t>A</a:t>
            </a:r>
            <a:r>
              <a:rPr lang="cs-CZ" baseline="-25000" dirty="0" smtClean="0"/>
              <a:t>02</a:t>
            </a:r>
            <a:endParaRPr lang="cs-CZ" baseline="-25000" dirty="0"/>
          </a:p>
        </p:txBody>
      </p:sp>
      <p:sp>
        <p:nvSpPr>
          <p:cNvPr id="141" name="TextovéPole 140"/>
          <p:cNvSpPr txBox="1"/>
          <p:nvPr/>
        </p:nvSpPr>
        <p:spPr>
          <a:xfrm>
            <a:off x="4770094" y="2685025"/>
            <a:ext cx="548184" cy="369332"/>
          </a:xfrm>
          <a:prstGeom prst="rect">
            <a:avLst/>
          </a:prstGeom>
          <a:noFill/>
        </p:spPr>
        <p:txBody>
          <a:bodyPr wrap="square" rtlCol="0">
            <a:spAutoFit/>
          </a:bodyPr>
          <a:lstStyle/>
          <a:p>
            <a:r>
              <a:rPr lang="cs-CZ" dirty="0" smtClean="0"/>
              <a:t>A‘</a:t>
            </a:r>
            <a:r>
              <a:rPr lang="cs-CZ" baseline="-25000" dirty="0" smtClean="0"/>
              <a:t>02</a:t>
            </a:r>
            <a:endParaRPr lang="cs-CZ" baseline="-25000" dirty="0"/>
          </a:p>
        </p:txBody>
      </p:sp>
      <p:sp>
        <p:nvSpPr>
          <p:cNvPr id="142" name="TextovéPole 141"/>
          <p:cNvSpPr txBox="1"/>
          <p:nvPr/>
        </p:nvSpPr>
        <p:spPr>
          <a:xfrm>
            <a:off x="6646943" y="1943688"/>
            <a:ext cx="610303" cy="369332"/>
          </a:xfrm>
          <a:prstGeom prst="rect">
            <a:avLst/>
          </a:prstGeom>
          <a:noFill/>
        </p:spPr>
        <p:txBody>
          <a:bodyPr wrap="square" rtlCol="0">
            <a:spAutoFit/>
          </a:bodyPr>
          <a:lstStyle/>
          <a:p>
            <a:r>
              <a:rPr lang="cs-CZ" dirty="0"/>
              <a:t>=</a:t>
            </a:r>
            <a:r>
              <a:rPr lang="cs-CZ" dirty="0" smtClean="0"/>
              <a:t>B</a:t>
            </a:r>
            <a:r>
              <a:rPr lang="cs-CZ" baseline="-25000" dirty="0" smtClean="0"/>
              <a:t>02</a:t>
            </a:r>
            <a:endParaRPr lang="cs-CZ" baseline="-25000" dirty="0"/>
          </a:p>
        </p:txBody>
      </p:sp>
      <p:sp>
        <p:nvSpPr>
          <p:cNvPr id="143" name="TextovéPole 142"/>
          <p:cNvSpPr txBox="1"/>
          <p:nvPr/>
        </p:nvSpPr>
        <p:spPr>
          <a:xfrm>
            <a:off x="7655083" y="5552716"/>
            <a:ext cx="40648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144" name="TextovéPole 143"/>
          <p:cNvSpPr txBox="1"/>
          <p:nvPr/>
        </p:nvSpPr>
        <p:spPr>
          <a:xfrm>
            <a:off x="6263480" y="4532804"/>
            <a:ext cx="496493" cy="369332"/>
          </a:xfrm>
          <a:prstGeom prst="rect">
            <a:avLst/>
          </a:prstGeom>
          <a:noFill/>
        </p:spPr>
        <p:txBody>
          <a:bodyPr wrap="square" rtlCol="0">
            <a:spAutoFit/>
          </a:bodyPr>
          <a:lstStyle/>
          <a:p>
            <a:r>
              <a:rPr lang="cs-CZ" dirty="0" smtClean="0"/>
              <a:t>B</a:t>
            </a:r>
            <a:r>
              <a:rPr lang="cs-CZ" baseline="-25000" dirty="0" smtClean="0"/>
              <a:t>1</a:t>
            </a:r>
            <a:endParaRPr lang="cs-CZ" baseline="-25000" dirty="0"/>
          </a:p>
        </p:txBody>
      </p:sp>
      <p:sp>
        <p:nvSpPr>
          <p:cNvPr id="145" name="TextovéPole 144"/>
          <p:cNvSpPr txBox="1"/>
          <p:nvPr/>
        </p:nvSpPr>
        <p:spPr>
          <a:xfrm>
            <a:off x="7931630" y="4721530"/>
            <a:ext cx="504043" cy="369332"/>
          </a:xfrm>
          <a:prstGeom prst="rect">
            <a:avLst/>
          </a:prstGeom>
          <a:noFill/>
        </p:spPr>
        <p:txBody>
          <a:bodyPr wrap="square" rtlCol="0">
            <a:spAutoFit/>
          </a:bodyPr>
          <a:lstStyle/>
          <a:p>
            <a:r>
              <a:rPr lang="cs-CZ" dirty="0" smtClean="0"/>
              <a:t>A</a:t>
            </a:r>
            <a:r>
              <a:rPr lang="cs-CZ" baseline="-25000" dirty="0" smtClean="0"/>
              <a:t>01</a:t>
            </a:r>
            <a:endParaRPr lang="cs-CZ" baseline="-25000" dirty="0"/>
          </a:p>
        </p:txBody>
      </p:sp>
      <p:sp>
        <p:nvSpPr>
          <p:cNvPr id="146" name="TextovéPole 145"/>
          <p:cNvSpPr txBox="1"/>
          <p:nvPr/>
        </p:nvSpPr>
        <p:spPr>
          <a:xfrm>
            <a:off x="4768459" y="4739191"/>
            <a:ext cx="664454" cy="369332"/>
          </a:xfrm>
          <a:prstGeom prst="rect">
            <a:avLst/>
          </a:prstGeom>
          <a:noFill/>
        </p:spPr>
        <p:txBody>
          <a:bodyPr wrap="square" rtlCol="0">
            <a:spAutoFit/>
          </a:bodyPr>
          <a:lstStyle/>
          <a:p>
            <a:r>
              <a:rPr lang="cs-CZ" dirty="0" smtClean="0"/>
              <a:t>A‘</a:t>
            </a:r>
            <a:r>
              <a:rPr lang="cs-CZ" baseline="-25000" dirty="0" smtClean="0"/>
              <a:t>01</a:t>
            </a:r>
            <a:endParaRPr lang="cs-CZ" baseline="-25000" dirty="0"/>
          </a:p>
        </p:txBody>
      </p:sp>
      <p:cxnSp>
        <p:nvCxnSpPr>
          <p:cNvPr id="147" name="Přímá spojnice 146"/>
          <p:cNvCxnSpPr>
            <a:endCxn id="41" idx="0"/>
          </p:cNvCxnSpPr>
          <p:nvPr/>
        </p:nvCxnSpPr>
        <p:spPr>
          <a:xfrm flipH="1" flipV="1">
            <a:off x="2339501" y="2950115"/>
            <a:ext cx="3296" cy="193329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48" name="TextovéPole 147"/>
          <p:cNvSpPr txBox="1"/>
          <p:nvPr/>
        </p:nvSpPr>
        <p:spPr>
          <a:xfrm>
            <a:off x="2240631" y="4819194"/>
            <a:ext cx="548309" cy="369332"/>
          </a:xfrm>
          <a:prstGeom prst="rect">
            <a:avLst/>
          </a:prstGeom>
          <a:noFill/>
        </p:spPr>
        <p:txBody>
          <a:bodyPr wrap="square" rtlCol="0">
            <a:spAutoFit/>
          </a:bodyPr>
          <a:lstStyle/>
          <a:p>
            <a:r>
              <a:rPr lang="cs-CZ" dirty="0"/>
              <a:t>=</a:t>
            </a:r>
            <a:r>
              <a:rPr lang="cs-CZ" dirty="0" smtClean="0"/>
              <a:t>o</a:t>
            </a:r>
            <a:r>
              <a:rPr lang="cs-CZ" baseline="-25000" dirty="0" smtClean="0"/>
              <a:t>1</a:t>
            </a:r>
            <a:endParaRPr lang="cs-CZ" baseline="-25000" dirty="0"/>
          </a:p>
        </p:txBody>
      </p:sp>
      <p:sp>
        <p:nvSpPr>
          <p:cNvPr id="149" name="TextovéPole 148"/>
          <p:cNvSpPr txBox="1"/>
          <p:nvPr/>
        </p:nvSpPr>
        <p:spPr>
          <a:xfrm>
            <a:off x="5844943" y="4534120"/>
            <a:ext cx="685436" cy="369332"/>
          </a:xfrm>
          <a:prstGeom prst="rect">
            <a:avLst/>
          </a:prstGeom>
          <a:noFill/>
        </p:spPr>
        <p:txBody>
          <a:bodyPr wrap="square" rtlCol="0">
            <a:spAutoFit/>
          </a:bodyPr>
          <a:lstStyle/>
          <a:p>
            <a:r>
              <a:rPr lang="cs-CZ" dirty="0" smtClean="0"/>
              <a:t>B</a:t>
            </a:r>
            <a:r>
              <a:rPr lang="cs-CZ" baseline="-25000" dirty="0" smtClean="0"/>
              <a:t>01</a:t>
            </a:r>
            <a:r>
              <a:rPr lang="cs-CZ" dirty="0" smtClean="0"/>
              <a:t>=</a:t>
            </a:r>
            <a:endParaRPr lang="cs-CZ" dirty="0"/>
          </a:p>
        </p:txBody>
      </p:sp>
      <p:sp>
        <p:nvSpPr>
          <p:cNvPr id="150" name="Ovál 149"/>
          <p:cNvSpPr/>
          <p:nvPr/>
        </p:nvSpPr>
        <p:spPr>
          <a:xfrm>
            <a:off x="2318728" y="375889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cxnSp>
        <p:nvCxnSpPr>
          <p:cNvPr id="153" name="Přímá spojnice 152"/>
          <p:cNvCxnSpPr/>
          <p:nvPr/>
        </p:nvCxnSpPr>
        <p:spPr>
          <a:xfrm>
            <a:off x="2341587" y="3785411"/>
            <a:ext cx="581932" cy="211564"/>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57" name="Přímá spojnice 156"/>
          <p:cNvCxnSpPr/>
          <p:nvPr/>
        </p:nvCxnSpPr>
        <p:spPr>
          <a:xfrm flipH="1">
            <a:off x="2723811" y="2548865"/>
            <a:ext cx="1" cy="1919605"/>
          </a:xfrm>
          <a:prstGeom prst="line">
            <a:avLst/>
          </a:prstGeom>
          <a:ln>
            <a:prstDash val="dash"/>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7176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48"/>
                                        </p:tgtEl>
                                        <p:attrNameLst>
                                          <p:attrName>style.visibility</p:attrName>
                                        </p:attrNameLst>
                                      </p:cBhvr>
                                      <p:to>
                                        <p:strVal val="visible"/>
                                      </p:to>
                                    </p:set>
                                    <p:animEffect transition="in" filter="fade">
                                      <p:cBhvr>
                                        <p:cTn id="19" dur="500"/>
                                        <p:tgtEl>
                                          <p:spTgt spid="4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fade">
                                      <p:cBhvr>
                                        <p:cTn id="22" dur="500"/>
                                        <p:tgtEl>
                                          <p:spTgt spid="4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3"/>
                                        </p:tgtEl>
                                        <p:attrNameLst>
                                          <p:attrName>style.visibility</p:attrName>
                                        </p:attrNameLst>
                                      </p:cBhvr>
                                      <p:to>
                                        <p:strVal val="visible"/>
                                      </p:to>
                                    </p:set>
                                    <p:animEffect transition="in" filter="fade">
                                      <p:cBhvr>
                                        <p:cTn id="27" dur="500"/>
                                        <p:tgtEl>
                                          <p:spTgt spid="4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94"/>
                                        </p:tgtEl>
                                        <p:attrNameLst>
                                          <p:attrName>style.visibility</p:attrName>
                                        </p:attrNameLst>
                                      </p:cBhvr>
                                      <p:to>
                                        <p:strVal val="visible"/>
                                      </p:to>
                                    </p:set>
                                    <p:animEffect transition="in" filter="fade">
                                      <p:cBhvr>
                                        <p:cTn id="30" dur="500"/>
                                        <p:tgtEl>
                                          <p:spTgt spid="9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1"/>
                                        </p:tgtEl>
                                        <p:attrNameLst>
                                          <p:attrName>style.visibility</p:attrName>
                                        </p:attrNameLst>
                                      </p:cBhvr>
                                      <p:to>
                                        <p:strVal val="visible"/>
                                      </p:to>
                                    </p:set>
                                    <p:animEffect transition="in" filter="fade">
                                      <p:cBhvr>
                                        <p:cTn id="33" dur="500"/>
                                        <p:tgtEl>
                                          <p:spTgt spid="41"/>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1"/>
                                        </p:tgtEl>
                                        <p:attrNameLst>
                                          <p:attrName>style.visibility</p:attrName>
                                        </p:attrNameLst>
                                      </p:cBhvr>
                                      <p:to>
                                        <p:strVal val="visible"/>
                                      </p:to>
                                    </p:set>
                                    <p:animEffect transition="in" filter="fade">
                                      <p:cBhvr>
                                        <p:cTn id="36" dur="500"/>
                                        <p:tgtEl>
                                          <p:spTgt spid="51"/>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59"/>
                                        </p:tgtEl>
                                        <p:attrNameLst>
                                          <p:attrName>style.visibility</p:attrName>
                                        </p:attrNameLst>
                                      </p:cBhvr>
                                      <p:to>
                                        <p:strVal val="visible"/>
                                      </p:to>
                                    </p:set>
                                    <p:animEffect transition="in" filter="fade">
                                      <p:cBhvr>
                                        <p:cTn id="41" dur="500"/>
                                        <p:tgtEl>
                                          <p:spTgt spid="59"/>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7"/>
                                        </p:tgtEl>
                                        <p:attrNameLst>
                                          <p:attrName>style.visibility</p:attrName>
                                        </p:attrNameLst>
                                      </p:cBhvr>
                                      <p:to>
                                        <p:strVal val="visible"/>
                                      </p:to>
                                    </p:set>
                                    <p:animEffect transition="in" filter="fade">
                                      <p:cBhvr>
                                        <p:cTn id="44" dur="500"/>
                                        <p:tgtEl>
                                          <p:spTgt spid="37"/>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2"/>
                                        </p:tgtEl>
                                        <p:attrNameLst>
                                          <p:attrName>style.visibility</p:attrName>
                                        </p:attrNameLst>
                                      </p:cBhvr>
                                      <p:to>
                                        <p:strVal val="visible"/>
                                      </p:to>
                                    </p:set>
                                    <p:animEffect transition="in" filter="fade">
                                      <p:cBhvr>
                                        <p:cTn id="47" dur="500"/>
                                        <p:tgtEl>
                                          <p:spTgt spid="52"/>
                                        </p:tgtEl>
                                      </p:cBhvr>
                                    </p:animEffect>
                                  </p:childTnLst>
                                </p:cTn>
                              </p:par>
                              <p:par>
                                <p:cTn id="48" presetID="10" presetClass="entr" presetSubtype="0" fill="hold" nodeType="withEffect">
                                  <p:stCondLst>
                                    <p:cond delay="0"/>
                                  </p:stCondLst>
                                  <p:childTnLst>
                                    <p:set>
                                      <p:cBhvr>
                                        <p:cTn id="49" dur="1" fill="hold">
                                          <p:stCondLst>
                                            <p:cond delay="0"/>
                                          </p:stCondLst>
                                        </p:cTn>
                                        <p:tgtEl>
                                          <p:spTgt spid="60"/>
                                        </p:tgtEl>
                                        <p:attrNameLst>
                                          <p:attrName>style.visibility</p:attrName>
                                        </p:attrNameLst>
                                      </p:cBhvr>
                                      <p:to>
                                        <p:strVal val="visible"/>
                                      </p:to>
                                    </p:set>
                                    <p:animEffect transition="in" filter="fade">
                                      <p:cBhvr>
                                        <p:cTn id="50" dur="500"/>
                                        <p:tgtEl>
                                          <p:spTgt spid="60"/>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79"/>
                                        </p:tgtEl>
                                        <p:attrNameLst>
                                          <p:attrName>style.visibility</p:attrName>
                                        </p:attrNameLst>
                                      </p:cBhvr>
                                      <p:to>
                                        <p:strVal val="visible"/>
                                      </p:to>
                                    </p:set>
                                    <p:animEffect transition="in" filter="fade">
                                      <p:cBhvr>
                                        <p:cTn id="53" dur="500"/>
                                        <p:tgtEl>
                                          <p:spTgt spid="79"/>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0"/>
                                        </p:tgtEl>
                                        <p:attrNameLst>
                                          <p:attrName>style.visibility</p:attrName>
                                        </p:attrNameLst>
                                      </p:cBhvr>
                                      <p:to>
                                        <p:strVal val="visible"/>
                                      </p:to>
                                    </p:set>
                                    <p:animEffect transition="in" filter="fade">
                                      <p:cBhvr>
                                        <p:cTn id="56" dur="500"/>
                                        <p:tgtEl>
                                          <p:spTgt spid="40"/>
                                        </p:tgtEl>
                                      </p:cBhvr>
                                    </p:animEffect>
                                  </p:childTnLst>
                                </p:cTn>
                              </p:par>
                              <p:par>
                                <p:cTn id="57" presetID="10" presetClass="entr" presetSubtype="0" fill="hold" nodeType="withEffect">
                                  <p:stCondLst>
                                    <p:cond delay="0"/>
                                  </p:stCondLst>
                                  <p:childTnLst>
                                    <p:set>
                                      <p:cBhvr>
                                        <p:cTn id="58" dur="1" fill="hold">
                                          <p:stCondLst>
                                            <p:cond delay="0"/>
                                          </p:stCondLst>
                                        </p:cTn>
                                        <p:tgtEl>
                                          <p:spTgt spid="147"/>
                                        </p:tgtEl>
                                        <p:attrNameLst>
                                          <p:attrName>style.visibility</p:attrName>
                                        </p:attrNameLst>
                                      </p:cBhvr>
                                      <p:to>
                                        <p:strVal val="visible"/>
                                      </p:to>
                                    </p:set>
                                    <p:animEffect transition="in" filter="fade">
                                      <p:cBhvr>
                                        <p:cTn id="59" dur="500"/>
                                        <p:tgtEl>
                                          <p:spTgt spid="147"/>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animEffect transition="in" filter="fade">
                                      <p:cBhvr>
                                        <p:cTn id="62" dur="500"/>
                                        <p:tgtEl>
                                          <p:spTgt spid="4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47"/>
                                        </p:tgtEl>
                                        <p:attrNameLst>
                                          <p:attrName>style.visibility</p:attrName>
                                        </p:attrNameLst>
                                      </p:cBhvr>
                                      <p:to>
                                        <p:strVal val="visible"/>
                                      </p:to>
                                    </p:set>
                                    <p:animEffect transition="in" filter="fade">
                                      <p:cBhvr>
                                        <p:cTn id="65" dur="500"/>
                                        <p:tgtEl>
                                          <p:spTgt spid="47"/>
                                        </p:tgtEl>
                                      </p:cBhvr>
                                    </p:animEffect>
                                  </p:childTnLst>
                                </p:cTn>
                              </p:par>
                              <p:par>
                                <p:cTn id="66" presetID="10" presetClass="entr" presetSubtype="0" fill="hold" nodeType="withEffect">
                                  <p:stCondLst>
                                    <p:cond delay="0"/>
                                  </p:stCondLst>
                                  <p:childTnLst>
                                    <p:set>
                                      <p:cBhvr>
                                        <p:cTn id="67" dur="1" fill="hold">
                                          <p:stCondLst>
                                            <p:cond delay="0"/>
                                          </p:stCondLst>
                                        </p:cTn>
                                        <p:tgtEl>
                                          <p:spTgt spid="58"/>
                                        </p:tgtEl>
                                        <p:attrNameLst>
                                          <p:attrName>style.visibility</p:attrName>
                                        </p:attrNameLst>
                                      </p:cBhvr>
                                      <p:to>
                                        <p:strVal val="visible"/>
                                      </p:to>
                                    </p:set>
                                    <p:animEffect transition="in" filter="fade">
                                      <p:cBhvr>
                                        <p:cTn id="68" dur="500"/>
                                        <p:tgtEl>
                                          <p:spTgt spid="58"/>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80"/>
                                        </p:tgtEl>
                                        <p:attrNameLst>
                                          <p:attrName>style.visibility</p:attrName>
                                        </p:attrNameLst>
                                      </p:cBhvr>
                                      <p:to>
                                        <p:strVal val="visible"/>
                                      </p:to>
                                    </p:set>
                                    <p:animEffect transition="in" filter="fade">
                                      <p:cBhvr>
                                        <p:cTn id="71" dur="500"/>
                                        <p:tgtEl>
                                          <p:spTgt spid="80"/>
                                        </p:tgtEl>
                                      </p:cBhvr>
                                    </p:animEffect>
                                  </p:childTnLst>
                                </p:cTn>
                              </p:par>
                              <p:par>
                                <p:cTn id="72" presetID="10" presetClass="entr" presetSubtype="0" fill="hold" nodeType="withEffect">
                                  <p:stCondLst>
                                    <p:cond delay="0"/>
                                  </p:stCondLst>
                                  <p:childTnLst>
                                    <p:set>
                                      <p:cBhvr>
                                        <p:cTn id="73" dur="1" fill="hold">
                                          <p:stCondLst>
                                            <p:cond delay="0"/>
                                          </p:stCondLst>
                                        </p:cTn>
                                        <p:tgtEl>
                                          <p:spTgt spid="157"/>
                                        </p:tgtEl>
                                        <p:attrNameLst>
                                          <p:attrName>style.visibility</p:attrName>
                                        </p:attrNameLst>
                                      </p:cBhvr>
                                      <p:to>
                                        <p:strVal val="visible"/>
                                      </p:to>
                                    </p:set>
                                    <p:animEffect transition="in" filter="fade">
                                      <p:cBhvr>
                                        <p:cTn id="74" dur="500"/>
                                        <p:tgtEl>
                                          <p:spTgt spid="157"/>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50"/>
                                        </p:tgtEl>
                                        <p:attrNameLst>
                                          <p:attrName>style.visibility</p:attrName>
                                        </p:attrNameLst>
                                      </p:cBhvr>
                                      <p:to>
                                        <p:strVal val="visible"/>
                                      </p:to>
                                    </p:set>
                                    <p:animEffect transition="in" filter="fade">
                                      <p:cBhvr>
                                        <p:cTn id="77" dur="500"/>
                                        <p:tgtEl>
                                          <p:spTgt spid="50"/>
                                        </p:tgtEl>
                                      </p:cBhvr>
                                    </p:animEffect>
                                  </p:childTnLst>
                                </p:cTn>
                              </p:par>
                              <p:par>
                                <p:cTn id="78" presetID="10" presetClass="entr" presetSubtype="0" fill="hold" nodeType="withEffect">
                                  <p:stCondLst>
                                    <p:cond delay="0"/>
                                  </p:stCondLst>
                                  <p:childTnLst>
                                    <p:set>
                                      <p:cBhvr>
                                        <p:cTn id="79" dur="1" fill="hold">
                                          <p:stCondLst>
                                            <p:cond delay="0"/>
                                          </p:stCondLst>
                                        </p:cTn>
                                        <p:tgtEl>
                                          <p:spTgt spid="57"/>
                                        </p:tgtEl>
                                        <p:attrNameLst>
                                          <p:attrName>style.visibility</p:attrName>
                                        </p:attrNameLst>
                                      </p:cBhvr>
                                      <p:to>
                                        <p:strVal val="visible"/>
                                      </p:to>
                                    </p:set>
                                    <p:animEffect transition="in" filter="fade">
                                      <p:cBhvr>
                                        <p:cTn id="80" dur="500"/>
                                        <p:tgtEl>
                                          <p:spTgt spid="57"/>
                                        </p:tgtEl>
                                      </p:cBhvr>
                                    </p:animEffect>
                                  </p:childTnLst>
                                </p:cTn>
                              </p:par>
                              <p:par>
                                <p:cTn id="81" presetID="10" presetClass="entr" presetSubtype="0" fill="hold" nodeType="withEffect">
                                  <p:stCondLst>
                                    <p:cond delay="0"/>
                                  </p:stCondLst>
                                  <p:childTnLst>
                                    <p:set>
                                      <p:cBhvr>
                                        <p:cTn id="82" dur="1" fill="hold">
                                          <p:stCondLst>
                                            <p:cond delay="0"/>
                                          </p:stCondLst>
                                        </p:cTn>
                                        <p:tgtEl>
                                          <p:spTgt spid="61"/>
                                        </p:tgtEl>
                                        <p:attrNameLst>
                                          <p:attrName>style.visibility</p:attrName>
                                        </p:attrNameLst>
                                      </p:cBhvr>
                                      <p:to>
                                        <p:strVal val="visible"/>
                                      </p:to>
                                    </p:set>
                                    <p:animEffect transition="in" filter="fade">
                                      <p:cBhvr>
                                        <p:cTn id="83" dur="500"/>
                                        <p:tgtEl>
                                          <p:spTgt spid="61"/>
                                        </p:tgtEl>
                                      </p:cBhvr>
                                    </p:animEffect>
                                  </p:childTnLst>
                                </p:cTn>
                              </p:par>
                              <p:par>
                                <p:cTn id="84" presetID="10" presetClass="entr" presetSubtype="0" fill="hold" nodeType="withEffect">
                                  <p:stCondLst>
                                    <p:cond delay="0"/>
                                  </p:stCondLst>
                                  <p:childTnLst>
                                    <p:set>
                                      <p:cBhvr>
                                        <p:cTn id="85" dur="1" fill="hold">
                                          <p:stCondLst>
                                            <p:cond delay="0"/>
                                          </p:stCondLst>
                                        </p:cTn>
                                        <p:tgtEl>
                                          <p:spTgt spid="14"/>
                                        </p:tgtEl>
                                        <p:attrNameLst>
                                          <p:attrName>style.visibility</p:attrName>
                                        </p:attrNameLst>
                                      </p:cBhvr>
                                      <p:to>
                                        <p:strVal val="visible"/>
                                      </p:to>
                                    </p:set>
                                    <p:animEffect transition="in" filter="fade">
                                      <p:cBhvr>
                                        <p:cTn id="86" dur="500"/>
                                        <p:tgtEl>
                                          <p:spTgt spid="14"/>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16"/>
                                        </p:tgtEl>
                                        <p:attrNameLst>
                                          <p:attrName>style.visibility</p:attrName>
                                        </p:attrNameLst>
                                      </p:cBhvr>
                                      <p:to>
                                        <p:strVal val="visible"/>
                                      </p:to>
                                    </p:set>
                                    <p:animEffect transition="in" filter="fade">
                                      <p:cBhvr>
                                        <p:cTn id="91" dur="500"/>
                                        <p:tgtEl>
                                          <p:spTgt spid="16"/>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19"/>
                                        </p:tgtEl>
                                        <p:attrNameLst>
                                          <p:attrName>style.visibility</p:attrName>
                                        </p:attrNameLst>
                                      </p:cBhvr>
                                      <p:to>
                                        <p:strVal val="visible"/>
                                      </p:to>
                                    </p:set>
                                    <p:animEffect transition="in" filter="fade">
                                      <p:cBhvr>
                                        <p:cTn id="96" dur="500"/>
                                        <p:tgtEl>
                                          <p:spTgt spid="19"/>
                                        </p:tgtEl>
                                      </p:cBhvr>
                                    </p:animEffect>
                                  </p:childTnLst>
                                </p:cTn>
                              </p:par>
                              <p:par>
                                <p:cTn id="97" presetID="10" presetClass="entr" presetSubtype="0" fill="hold" nodeType="withEffect">
                                  <p:stCondLst>
                                    <p:cond delay="0"/>
                                  </p:stCondLst>
                                  <p:childTnLst>
                                    <p:set>
                                      <p:cBhvr>
                                        <p:cTn id="98" dur="1" fill="hold">
                                          <p:stCondLst>
                                            <p:cond delay="0"/>
                                          </p:stCondLst>
                                        </p:cTn>
                                        <p:tgtEl>
                                          <p:spTgt spid="25"/>
                                        </p:tgtEl>
                                        <p:attrNameLst>
                                          <p:attrName>style.visibility</p:attrName>
                                        </p:attrNameLst>
                                      </p:cBhvr>
                                      <p:to>
                                        <p:strVal val="visible"/>
                                      </p:to>
                                    </p:set>
                                    <p:animEffect transition="in" filter="fade">
                                      <p:cBhvr>
                                        <p:cTn id="99" dur="500"/>
                                        <p:tgtEl>
                                          <p:spTgt spid="25"/>
                                        </p:tgtEl>
                                      </p:cBhvr>
                                    </p:animEffect>
                                  </p:childTnLst>
                                </p:cTn>
                              </p:par>
                            </p:childTnLst>
                          </p:cTn>
                        </p:par>
                      </p:childTnLst>
                    </p:cTn>
                  </p:par>
                  <p:par>
                    <p:cTn id="100" fill="hold">
                      <p:stCondLst>
                        <p:cond delay="indefinite"/>
                      </p:stCondLst>
                      <p:childTnLst>
                        <p:par>
                          <p:cTn id="101" fill="hold">
                            <p:stCondLst>
                              <p:cond delay="0"/>
                            </p:stCondLst>
                            <p:childTnLst>
                              <p:par>
                                <p:cTn id="102" presetID="1" presetClass="exit" presetSubtype="0" fill="hold" nodeType="clickEffect">
                                  <p:stCondLst>
                                    <p:cond delay="0"/>
                                  </p:stCondLst>
                                  <p:childTnLst>
                                    <p:set>
                                      <p:cBhvr>
                                        <p:cTn id="103" dur="1" fill="hold">
                                          <p:stCondLst>
                                            <p:cond delay="0"/>
                                          </p:stCondLst>
                                        </p:cTn>
                                        <p:tgtEl>
                                          <p:spTgt spid="147"/>
                                        </p:tgtEl>
                                        <p:attrNameLst>
                                          <p:attrName>style.visibility</p:attrName>
                                        </p:attrNameLst>
                                      </p:cBhvr>
                                      <p:to>
                                        <p:strVal val="hidden"/>
                                      </p:to>
                                    </p:set>
                                  </p:childTnLst>
                                </p:cTn>
                              </p:par>
                              <p:par>
                                <p:cTn id="104" presetID="10" presetClass="entr" presetSubtype="0" fill="hold" nodeType="withEffect">
                                  <p:stCondLst>
                                    <p:cond delay="0"/>
                                  </p:stCondLst>
                                  <p:childTnLst>
                                    <p:set>
                                      <p:cBhvr>
                                        <p:cTn id="105" dur="1" fill="hold">
                                          <p:stCondLst>
                                            <p:cond delay="0"/>
                                          </p:stCondLst>
                                        </p:cTn>
                                        <p:tgtEl>
                                          <p:spTgt spid="10"/>
                                        </p:tgtEl>
                                        <p:attrNameLst>
                                          <p:attrName>style.visibility</p:attrName>
                                        </p:attrNameLst>
                                      </p:cBhvr>
                                      <p:to>
                                        <p:strVal val="visible"/>
                                      </p:to>
                                    </p:set>
                                    <p:animEffect transition="in" filter="fade">
                                      <p:cBhvr>
                                        <p:cTn id="106" dur="500"/>
                                        <p:tgtEl>
                                          <p:spTgt spid="10"/>
                                        </p:tgtEl>
                                      </p:cBhvr>
                                    </p:animEffect>
                                  </p:childTnLst>
                                </p:cTn>
                              </p:par>
                            </p:childTnLst>
                          </p:cTn>
                        </p:par>
                        <p:par>
                          <p:cTn id="107" fill="hold">
                            <p:stCondLst>
                              <p:cond delay="500"/>
                            </p:stCondLst>
                            <p:childTnLst>
                              <p:par>
                                <p:cTn id="108" presetID="10" presetClass="entr" presetSubtype="0" fill="hold" grpId="0" nodeType="afterEffect">
                                  <p:stCondLst>
                                    <p:cond delay="0"/>
                                  </p:stCondLst>
                                  <p:childTnLst>
                                    <p:set>
                                      <p:cBhvr>
                                        <p:cTn id="109" dur="1" fill="hold">
                                          <p:stCondLst>
                                            <p:cond delay="0"/>
                                          </p:stCondLst>
                                        </p:cTn>
                                        <p:tgtEl>
                                          <p:spTgt spid="53"/>
                                        </p:tgtEl>
                                        <p:attrNameLst>
                                          <p:attrName>style.visibility</p:attrName>
                                        </p:attrNameLst>
                                      </p:cBhvr>
                                      <p:to>
                                        <p:strVal val="visible"/>
                                      </p:to>
                                    </p:set>
                                    <p:animEffect transition="in" filter="fade">
                                      <p:cBhvr>
                                        <p:cTn id="110" dur="500"/>
                                        <p:tgtEl>
                                          <p:spTgt spid="53"/>
                                        </p:tgtEl>
                                      </p:cBhvr>
                                    </p:animEffect>
                                  </p:childTnLst>
                                </p:cTn>
                              </p:par>
                            </p:childTnLst>
                          </p:cTn>
                        </p:par>
                        <p:par>
                          <p:cTn id="111" fill="hold">
                            <p:stCondLst>
                              <p:cond delay="1000"/>
                            </p:stCondLst>
                            <p:childTnLst>
                              <p:par>
                                <p:cTn id="112" presetID="10" presetClass="entr" presetSubtype="0" fill="hold" grpId="0" nodeType="afterEffect">
                                  <p:stCondLst>
                                    <p:cond delay="0"/>
                                  </p:stCondLst>
                                  <p:childTnLst>
                                    <p:set>
                                      <p:cBhvr>
                                        <p:cTn id="113" dur="1" fill="hold">
                                          <p:stCondLst>
                                            <p:cond delay="0"/>
                                          </p:stCondLst>
                                        </p:cTn>
                                        <p:tgtEl>
                                          <p:spTgt spid="148"/>
                                        </p:tgtEl>
                                        <p:attrNameLst>
                                          <p:attrName>style.visibility</p:attrName>
                                        </p:attrNameLst>
                                      </p:cBhvr>
                                      <p:to>
                                        <p:strVal val="visible"/>
                                      </p:to>
                                    </p:set>
                                    <p:animEffect transition="in" filter="fade">
                                      <p:cBhvr>
                                        <p:cTn id="114" dur="500"/>
                                        <p:tgtEl>
                                          <p:spTgt spid="148"/>
                                        </p:tgtEl>
                                      </p:cBhvr>
                                    </p:animEffect>
                                  </p:childTnLst>
                                </p:cTn>
                              </p:par>
                            </p:childTnLst>
                          </p:cTn>
                        </p:par>
                        <p:par>
                          <p:cTn id="115" fill="hold">
                            <p:stCondLst>
                              <p:cond delay="1500"/>
                            </p:stCondLst>
                            <p:childTnLst>
                              <p:par>
                                <p:cTn id="116" presetID="1" presetClass="exit" presetSubtype="0" fill="hold" nodeType="afterEffect">
                                  <p:stCondLst>
                                    <p:cond delay="0"/>
                                  </p:stCondLst>
                                  <p:childTnLst>
                                    <p:set>
                                      <p:cBhvr>
                                        <p:cTn id="117" dur="1" fill="hold">
                                          <p:stCondLst>
                                            <p:cond delay="0"/>
                                          </p:stCondLst>
                                        </p:cTn>
                                        <p:tgtEl>
                                          <p:spTgt spid="157"/>
                                        </p:tgtEl>
                                        <p:attrNameLst>
                                          <p:attrName>style.visibility</p:attrName>
                                        </p:attrNameLst>
                                      </p:cBhvr>
                                      <p:to>
                                        <p:strVal val="hidden"/>
                                      </p:to>
                                    </p:set>
                                  </p:childTnLst>
                                </p:cTn>
                              </p:par>
                              <p:par>
                                <p:cTn id="118" presetID="10" presetClass="entr" presetSubtype="0" fill="hold" nodeType="withEffect">
                                  <p:stCondLst>
                                    <p:cond delay="0"/>
                                  </p:stCondLst>
                                  <p:childTnLst>
                                    <p:set>
                                      <p:cBhvr>
                                        <p:cTn id="119" dur="1" fill="hold">
                                          <p:stCondLst>
                                            <p:cond delay="0"/>
                                          </p:stCondLst>
                                        </p:cTn>
                                        <p:tgtEl>
                                          <p:spTgt spid="56"/>
                                        </p:tgtEl>
                                        <p:attrNameLst>
                                          <p:attrName>style.visibility</p:attrName>
                                        </p:attrNameLst>
                                      </p:cBhvr>
                                      <p:to>
                                        <p:strVal val="visible"/>
                                      </p:to>
                                    </p:set>
                                    <p:animEffect transition="in" filter="fade">
                                      <p:cBhvr>
                                        <p:cTn id="120" dur="500"/>
                                        <p:tgtEl>
                                          <p:spTgt spid="56"/>
                                        </p:tgtEl>
                                      </p:cBhvr>
                                    </p:animEffect>
                                  </p:childTnLst>
                                </p:cTn>
                              </p:par>
                            </p:childTnLst>
                          </p:cTn>
                        </p:par>
                        <p:par>
                          <p:cTn id="121" fill="hold">
                            <p:stCondLst>
                              <p:cond delay="2000"/>
                            </p:stCondLst>
                            <p:childTnLst>
                              <p:par>
                                <p:cTn id="122" presetID="10" presetClass="entr" presetSubtype="0" fill="hold" grpId="0" nodeType="afterEffect">
                                  <p:stCondLst>
                                    <p:cond delay="0"/>
                                  </p:stCondLst>
                                  <p:childTnLst>
                                    <p:set>
                                      <p:cBhvr>
                                        <p:cTn id="123" dur="1" fill="hold">
                                          <p:stCondLst>
                                            <p:cond delay="0"/>
                                          </p:stCondLst>
                                        </p:cTn>
                                        <p:tgtEl>
                                          <p:spTgt spid="101"/>
                                        </p:tgtEl>
                                        <p:attrNameLst>
                                          <p:attrName>style.visibility</p:attrName>
                                        </p:attrNameLst>
                                      </p:cBhvr>
                                      <p:to>
                                        <p:strVal val="visible"/>
                                      </p:to>
                                    </p:set>
                                    <p:animEffect transition="in" filter="fade">
                                      <p:cBhvr>
                                        <p:cTn id="124" dur="500"/>
                                        <p:tgtEl>
                                          <p:spTgt spid="101"/>
                                        </p:tgtEl>
                                      </p:cBhvr>
                                    </p:animEffect>
                                  </p:childTnLst>
                                </p:cTn>
                              </p:par>
                            </p:childTnLst>
                          </p:cTn>
                        </p:par>
                      </p:childTnLst>
                    </p:cTn>
                  </p:par>
                  <p:par>
                    <p:cTn id="125" fill="hold">
                      <p:stCondLst>
                        <p:cond delay="indefinite"/>
                      </p:stCondLst>
                      <p:childTnLst>
                        <p:par>
                          <p:cTn id="126" fill="hold">
                            <p:stCondLst>
                              <p:cond delay="0"/>
                            </p:stCondLst>
                            <p:childTnLst>
                              <p:par>
                                <p:cTn id="127" presetID="10" presetClass="entr" presetSubtype="0" fill="hold" grpId="0" nodeType="clickEffect">
                                  <p:stCondLst>
                                    <p:cond delay="0"/>
                                  </p:stCondLst>
                                  <p:childTnLst>
                                    <p:set>
                                      <p:cBhvr>
                                        <p:cTn id="128" dur="1" fill="hold">
                                          <p:stCondLst>
                                            <p:cond delay="0"/>
                                          </p:stCondLst>
                                        </p:cTn>
                                        <p:tgtEl>
                                          <p:spTgt spid="103"/>
                                        </p:tgtEl>
                                        <p:attrNameLst>
                                          <p:attrName>style.visibility</p:attrName>
                                        </p:attrNameLst>
                                      </p:cBhvr>
                                      <p:to>
                                        <p:strVal val="visible"/>
                                      </p:to>
                                    </p:set>
                                    <p:animEffect transition="in" filter="fade">
                                      <p:cBhvr>
                                        <p:cTn id="129" dur="500"/>
                                        <p:tgtEl>
                                          <p:spTgt spid="103"/>
                                        </p:tgtEl>
                                      </p:cBhvr>
                                    </p:animEffect>
                                  </p:childTnLst>
                                </p:cTn>
                              </p:par>
                            </p:childTnLst>
                          </p:cTn>
                        </p:par>
                      </p:childTnLst>
                    </p:cTn>
                  </p:par>
                  <p:par>
                    <p:cTn id="130" fill="hold">
                      <p:stCondLst>
                        <p:cond delay="indefinite"/>
                      </p:stCondLst>
                      <p:childTnLst>
                        <p:par>
                          <p:cTn id="131" fill="hold">
                            <p:stCondLst>
                              <p:cond delay="0"/>
                            </p:stCondLst>
                            <p:childTnLst>
                              <p:par>
                                <p:cTn id="132" presetID="10" presetClass="entr" presetSubtype="0" fill="hold" grpId="0" nodeType="clickEffect">
                                  <p:stCondLst>
                                    <p:cond delay="0"/>
                                  </p:stCondLst>
                                  <p:childTnLst>
                                    <p:set>
                                      <p:cBhvr>
                                        <p:cTn id="133" dur="1" fill="hold">
                                          <p:stCondLst>
                                            <p:cond delay="0"/>
                                          </p:stCondLst>
                                        </p:cTn>
                                        <p:tgtEl>
                                          <p:spTgt spid="102"/>
                                        </p:tgtEl>
                                        <p:attrNameLst>
                                          <p:attrName>style.visibility</p:attrName>
                                        </p:attrNameLst>
                                      </p:cBhvr>
                                      <p:to>
                                        <p:strVal val="visible"/>
                                      </p:to>
                                    </p:set>
                                    <p:animEffect transition="in" filter="fade">
                                      <p:cBhvr>
                                        <p:cTn id="134" dur="500"/>
                                        <p:tgtEl>
                                          <p:spTgt spid="102"/>
                                        </p:tgtEl>
                                      </p:cBhvr>
                                    </p:animEffect>
                                  </p:childTnLst>
                                </p:cTn>
                              </p:par>
                            </p:childTnLst>
                          </p:cTn>
                        </p:par>
                      </p:childTnLst>
                    </p:cTn>
                  </p:par>
                  <p:par>
                    <p:cTn id="135" fill="hold">
                      <p:stCondLst>
                        <p:cond delay="indefinite"/>
                      </p:stCondLst>
                      <p:childTnLst>
                        <p:par>
                          <p:cTn id="136" fill="hold">
                            <p:stCondLst>
                              <p:cond delay="0"/>
                            </p:stCondLst>
                            <p:childTnLst>
                              <p:par>
                                <p:cTn id="137" presetID="10" presetClass="entr" presetSubtype="0" fill="hold" grpId="0" nodeType="clickEffect">
                                  <p:stCondLst>
                                    <p:cond delay="0"/>
                                  </p:stCondLst>
                                  <p:childTnLst>
                                    <p:set>
                                      <p:cBhvr>
                                        <p:cTn id="138" dur="1" fill="hold">
                                          <p:stCondLst>
                                            <p:cond delay="0"/>
                                          </p:stCondLst>
                                        </p:cTn>
                                        <p:tgtEl>
                                          <p:spTgt spid="150"/>
                                        </p:tgtEl>
                                        <p:attrNameLst>
                                          <p:attrName>style.visibility</p:attrName>
                                        </p:attrNameLst>
                                      </p:cBhvr>
                                      <p:to>
                                        <p:strVal val="visible"/>
                                      </p:to>
                                    </p:set>
                                    <p:animEffect transition="in" filter="fade">
                                      <p:cBhvr>
                                        <p:cTn id="139" dur="500"/>
                                        <p:tgtEl>
                                          <p:spTgt spid="150"/>
                                        </p:tgtEl>
                                      </p:cBhvr>
                                    </p:animEffect>
                                  </p:childTnLst>
                                </p:cTn>
                              </p:par>
                              <p:par>
                                <p:cTn id="140" presetID="10" presetClass="entr" presetSubtype="0" fill="hold" nodeType="withEffect">
                                  <p:stCondLst>
                                    <p:cond delay="0"/>
                                  </p:stCondLst>
                                  <p:childTnLst>
                                    <p:set>
                                      <p:cBhvr>
                                        <p:cTn id="141" dur="1" fill="hold">
                                          <p:stCondLst>
                                            <p:cond delay="0"/>
                                          </p:stCondLst>
                                        </p:cTn>
                                        <p:tgtEl>
                                          <p:spTgt spid="153"/>
                                        </p:tgtEl>
                                        <p:attrNameLst>
                                          <p:attrName>style.visibility</p:attrName>
                                        </p:attrNameLst>
                                      </p:cBhvr>
                                      <p:to>
                                        <p:strVal val="visible"/>
                                      </p:to>
                                    </p:set>
                                    <p:animEffect transition="in" filter="fade">
                                      <p:cBhvr>
                                        <p:cTn id="142" dur="500"/>
                                        <p:tgtEl>
                                          <p:spTgt spid="153"/>
                                        </p:tgtEl>
                                      </p:cBhvr>
                                    </p:animEffect>
                                  </p:childTnLst>
                                </p:cTn>
                              </p:par>
                            </p:childTnLst>
                          </p:cTn>
                        </p:par>
                        <p:par>
                          <p:cTn id="143" fill="hold">
                            <p:stCondLst>
                              <p:cond delay="500"/>
                            </p:stCondLst>
                            <p:childTnLst>
                              <p:par>
                                <p:cTn id="144" presetID="22" presetClass="entr" presetSubtype="2" fill="hold" grpId="0" nodeType="afterEffect">
                                  <p:stCondLst>
                                    <p:cond delay="0"/>
                                  </p:stCondLst>
                                  <p:childTnLst>
                                    <p:set>
                                      <p:cBhvr>
                                        <p:cTn id="145" dur="1" fill="hold">
                                          <p:stCondLst>
                                            <p:cond delay="0"/>
                                          </p:stCondLst>
                                        </p:cTn>
                                        <p:tgtEl>
                                          <p:spTgt spid="63"/>
                                        </p:tgtEl>
                                        <p:attrNameLst>
                                          <p:attrName>style.visibility</p:attrName>
                                        </p:attrNameLst>
                                      </p:cBhvr>
                                      <p:to>
                                        <p:strVal val="visible"/>
                                      </p:to>
                                    </p:set>
                                    <p:animEffect transition="in" filter="wipe(right)">
                                      <p:cBhvr>
                                        <p:cTn id="146" dur="500"/>
                                        <p:tgtEl>
                                          <p:spTgt spid="63"/>
                                        </p:tgtEl>
                                      </p:cBhvr>
                                    </p:animEffect>
                                  </p:childTnLst>
                                </p:cTn>
                              </p:par>
                            </p:childTnLst>
                          </p:cTn>
                        </p:par>
                        <p:par>
                          <p:cTn id="147" fill="hold">
                            <p:stCondLst>
                              <p:cond delay="1000"/>
                            </p:stCondLst>
                            <p:childTnLst>
                              <p:par>
                                <p:cTn id="148" presetID="10" presetClass="entr" presetSubtype="0" fill="hold" nodeType="afterEffect">
                                  <p:stCondLst>
                                    <p:cond delay="500"/>
                                  </p:stCondLst>
                                  <p:childTnLst>
                                    <p:set>
                                      <p:cBhvr>
                                        <p:cTn id="149" dur="1" fill="hold">
                                          <p:stCondLst>
                                            <p:cond delay="0"/>
                                          </p:stCondLst>
                                        </p:cTn>
                                        <p:tgtEl>
                                          <p:spTgt spid="66"/>
                                        </p:tgtEl>
                                        <p:attrNameLst>
                                          <p:attrName>style.visibility</p:attrName>
                                        </p:attrNameLst>
                                      </p:cBhvr>
                                      <p:to>
                                        <p:strVal val="visible"/>
                                      </p:to>
                                    </p:set>
                                    <p:animEffect transition="in" filter="fade">
                                      <p:cBhvr>
                                        <p:cTn id="150" dur="500"/>
                                        <p:tgtEl>
                                          <p:spTgt spid="66"/>
                                        </p:tgtEl>
                                      </p:cBhvr>
                                    </p:animEffect>
                                  </p:childTnLst>
                                </p:cTn>
                              </p:par>
                            </p:childTnLst>
                          </p:cTn>
                        </p:par>
                      </p:childTnLst>
                    </p:cTn>
                  </p:par>
                  <p:par>
                    <p:cTn id="151" fill="hold">
                      <p:stCondLst>
                        <p:cond delay="indefinite"/>
                      </p:stCondLst>
                      <p:childTnLst>
                        <p:par>
                          <p:cTn id="152" fill="hold">
                            <p:stCondLst>
                              <p:cond delay="0"/>
                            </p:stCondLst>
                            <p:childTnLst>
                              <p:par>
                                <p:cTn id="153" presetID="10" presetClass="entr" presetSubtype="0" fill="hold" grpId="0" nodeType="clickEffect">
                                  <p:stCondLst>
                                    <p:cond delay="0"/>
                                  </p:stCondLst>
                                  <p:childTnLst>
                                    <p:set>
                                      <p:cBhvr>
                                        <p:cTn id="154" dur="1" fill="hold">
                                          <p:stCondLst>
                                            <p:cond delay="0"/>
                                          </p:stCondLst>
                                        </p:cTn>
                                        <p:tgtEl>
                                          <p:spTgt spid="86"/>
                                        </p:tgtEl>
                                        <p:attrNameLst>
                                          <p:attrName>style.visibility</p:attrName>
                                        </p:attrNameLst>
                                      </p:cBhvr>
                                      <p:to>
                                        <p:strVal val="visible"/>
                                      </p:to>
                                    </p:set>
                                    <p:animEffect transition="in" filter="fade">
                                      <p:cBhvr>
                                        <p:cTn id="155" dur="500"/>
                                        <p:tgtEl>
                                          <p:spTgt spid="86"/>
                                        </p:tgtEl>
                                      </p:cBhvr>
                                    </p:animEffect>
                                  </p:childTnLst>
                                </p:cTn>
                              </p:par>
                            </p:childTnLst>
                          </p:cTn>
                        </p:par>
                        <p:par>
                          <p:cTn id="156" fill="hold">
                            <p:stCondLst>
                              <p:cond delay="500"/>
                            </p:stCondLst>
                            <p:childTnLst>
                              <p:par>
                                <p:cTn id="157" presetID="10" presetClass="entr" presetSubtype="0" fill="hold" grpId="0" nodeType="afterEffect">
                                  <p:stCondLst>
                                    <p:cond delay="0"/>
                                  </p:stCondLst>
                                  <p:childTnLst>
                                    <p:set>
                                      <p:cBhvr>
                                        <p:cTn id="158" dur="1" fill="hold">
                                          <p:stCondLst>
                                            <p:cond delay="0"/>
                                          </p:stCondLst>
                                        </p:cTn>
                                        <p:tgtEl>
                                          <p:spTgt spid="92"/>
                                        </p:tgtEl>
                                        <p:attrNameLst>
                                          <p:attrName>style.visibility</p:attrName>
                                        </p:attrNameLst>
                                      </p:cBhvr>
                                      <p:to>
                                        <p:strVal val="visible"/>
                                      </p:to>
                                    </p:set>
                                    <p:animEffect transition="in" filter="fade">
                                      <p:cBhvr>
                                        <p:cTn id="159" dur="500"/>
                                        <p:tgtEl>
                                          <p:spTgt spid="92"/>
                                        </p:tgtEl>
                                      </p:cBhvr>
                                    </p:animEffect>
                                  </p:childTnLst>
                                </p:cTn>
                              </p:par>
                            </p:childTnLst>
                          </p:cTn>
                        </p:par>
                      </p:childTnLst>
                    </p:cTn>
                  </p:par>
                  <p:par>
                    <p:cTn id="160" fill="hold">
                      <p:stCondLst>
                        <p:cond delay="indefinite"/>
                      </p:stCondLst>
                      <p:childTnLst>
                        <p:par>
                          <p:cTn id="161" fill="hold">
                            <p:stCondLst>
                              <p:cond delay="0"/>
                            </p:stCondLst>
                            <p:childTnLst>
                              <p:par>
                                <p:cTn id="162" presetID="10" presetClass="entr" presetSubtype="0" fill="hold" grpId="0" nodeType="clickEffect">
                                  <p:stCondLst>
                                    <p:cond delay="0"/>
                                  </p:stCondLst>
                                  <p:childTnLst>
                                    <p:set>
                                      <p:cBhvr>
                                        <p:cTn id="163" dur="1" fill="hold">
                                          <p:stCondLst>
                                            <p:cond delay="0"/>
                                          </p:stCondLst>
                                        </p:cTn>
                                        <p:tgtEl>
                                          <p:spTgt spid="83"/>
                                        </p:tgtEl>
                                        <p:attrNameLst>
                                          <p:attrName>style.visibility</p:attrName>
                                        </p:attrNameLst>
                                      </p:cBhvr>
                                      <p:to>
                                        <p:strVal val="visible"/>
                                      </p:to>
                                    </p:set>
                                    <p:animEffect transition="in" filter="fade">
                                      <p:cBhvr>
                                        <p:cTn id="164" dur="500"/>
                                        <p:tgtEl>
                                          <p:spTgt spid="83"/>
                                        </p:tgtEl>
                                      </p:cBhvr>
                                    </p:animEffect>
                                  </p:childTnLst>
                                </p:cTn>
                              </p:par>
                            </p:childTnLst>
                          </p:cTn>
                        </p:par>
                        <p:par>
                          <p:cTn id="165" fill="hold">
                            <p:stCondLst>
                              <p:cond delay="500"/>
                            </p:stCondLst>
                            <p:childTnLst>
                              <p:par>
                                <p:cTn id="166" presetID="10" presetClass="entr" presetSubtype="0" fill="hold" grpId="0" nodeType="afterEffect">
                                  <p:stCondLst>
                                    <p:cond delay="0"/>
                                  </p:stCondLst>
                                  <p:childTnLst>
                                    <p:set>
                                      <p:cBhvr>
                                        <p:cTn id="167" dur="1" fill="hold">
                                          <p:stCondLst>
                                            <p:cond delay="0"/>
                                          </p:stCondLst>
                                        </p:cTn>
                                        <p:tgtEl>
                                          <p:spTgt spid="89"/>
                                        </p:tgtEl>
                                        <p:attrNameLst>
                                          <p:attrName>style.visibility</p:attrName>
                                        </p:attrNameLst>
                                      </p:cBhvr>
                                      <p:to>
                                        <p:strVal val="visible"/>
                                      </p:to>
                                    </p:set>
                                    <p:animEffect transition="in" filter="fade">
                                      <p:cBhvr>
                                        <p:cTn id="168" dur="500"/>
                                        <p:tgtEl>
                                          <p:spTgt spid="89"/>
                                        </p:tgtEl>
                                      </p:cBhvr>
                                    </p:animEffect>
                                  </p:childTnLst>
                                </p:cTn>
                              </p:par>
                            </p:childTnLst>
                          </p:cTn>
                        </p:par>
                      </p:childTnLst>
                    </p:cTn>
                  </p:par>
                  <p:par>
                    <p:cTn id="169" fill="hold">
                      <p:stCondLst>
                        <p:cond delay="indefinite"/>
                      </p:stCondLst>
                      <p:childTnLst>
                        <p:par>
                          <p:cTn id="170" fill="hold">
                            <p:stCondLst>
                              <p:cond delay="0"/>
                            </p:stCondLst>
                            <p:childTnLst>
                              <p:par>
                                <p:cTn id="171" presetID="22" presetClass="entr" presetSubtype="2" fill="hold" grpId="0" nodeType="clickEffect">
                                  <p:stCondLst>
                                    <p:cond delay="0"/>
                                  </p:stCondLst>
                                  <p:childTnLst>
                                    <p:set>
                                      <p:cBhvr>
                                        <p:cTn id="172" dur="1" fill="hold">
                                          <p:stCondLst>
                                            <p:cond delay="0"/>
                                          </p:stCondLst>
                                        </p:cTn>
                                        <p:tgtEl>
                                          <p:spTgt spid="62"/>
                                        </p:tgtEl>
                                        <p:attrNameLst>
                                          <p:attrName>style.visibility</p:attrName>
                                        </p:attrNameLst>
                                      </p:cBhvr>
                                      <p:to>
                                        <p:strVal val="visible"/>
                                      </p:to>
                                    </p:set>
                                    <p:animEffect transition="in" filter="wipe(right)">
                                      <p:cBhvr>
                                        <p:cTn id="173" dur="500"/>
                                        <p:tgtEl>
                                          <p:spTgt spid="62"/>
                                        </p:tgtEl>
                                      </p:cBhvr>
                                    </p:animEffect>
                                  </p:childTnLst>
                                </p:cTn>
                              </p:par>
                            </p:childTnLst>
                          </p:cTn>
                        </p:par>
                        <p:par>
                          <p:cTn id="174" fill="hold">
                            <p:stCondLst>
                              <p:cond delay="500"/>
                            </p:stCondLst>
                            <p:childTnLst>
                              <p:par>
                                <p:cTn id="175" presetID="10" presetClass="entr" presetSubtype="0" fill="hold" nodeType="afterEffect">
                                  <p:stCondLst>
                                    <p:cond delay="0"/>
                                  </p:stCondLst>
                                  <p:childTnLst>
                                    <p:set>
                                      <p:cBhvr>
                                        <p:cTn id="176" dur="1" fill="hold">
                                          <p:stCondLst>
                                            <p:cond delay="0"/>
                                          </p:stCondLst>
                                        </p:cTn>
                                        <p:tgtEl>
                                          <p:spTgt spid="27"/>
                                        </p:tgtEl>
                                        <p:attrNameLst>
                                          <p:attrName>style.visibility</p:attrName>
                                        </p:attrNameLst>
                                      </p:cBhvr>
                                      <p:to>
                                        <p:strVal val="visible"/>
                                      </p:to>
                                    </p:set>
                                    <p:animEffect transition="in" filter="fade">
                                      <p:cBhvr>
                                        <p:cTn id="177" dur="500"/>
                                        <p:tgtEl>
                                          <p:spTgt spid="27"/>
                                        </p:tgtEl>
                                      </p:cBhvr>
                                    </p:animEffect>
                                  </p:childTnLst>
                                </p:cTn>
                              </p:par>
                            </p:childTnLst>
                          </p:cTn>
                        </p:par>
                      </p:childTnLst>
                    </p:cTn>
                  </p:par>
                  <p:par>
                    <p:cTn id="178" fill="hold">
                      <p:stCondLst>
                        <p:cond delay="indefinite"/>
                      </p:stCondLst>
                      <p:childTnLst>
                        <p:par>
                          <p:cTn id="179" fill="hold">
                            <p:stCondLst>
                              <p:cond delay="0"/>
                            </p:stCondLst>
                            <p:childTnLst>
                              <p:par>
                                <p:cTn id="180" presetID="10" presetClass="entr" presetSubtype="0" fill="hold" grpId="0" nodeType="clickEffect">
                                  <p:stCondLst>
                                    <p:cond delay="0"/>
                                  </p:stCondLst>
                                  <p:childTnLst>
                                    <p:set>
                                      <p:cBhvr>
                                        <p:cTn id="181" dur="1" fill="hold">
                                          <p:stCondLst>
                                            <p:cond delay="0"/>
                                          </p:stCondLst>
                                        </p:cTn>
                                        <p:tgtEl>
                                          <p:spTgt spid="85"/>
                                        </p:tgtEl>
                                        <p:attrNameLst>
                                          <p:attrName>style.visibility</p:attrName>
                                        </p:attrNameLst>
                                      </p:cBhvr>
                                      <p:to>
                                        <p:strVal val="visible"/>
                                      </p:to>
                                    </p:set>
                                    <p:animEffect transition="in" filter="fade">
                                      <p:cBhvr>
                                        <p:cTn id="182" dur="500"/>
                                        <p:tgtEl>
                                          <p:spTgt spid="85"/>
                                        </p:tgtEl>
                                      </p:cBhvr>
                                    </p:animEffect>
                                  </p:childTnLst>
                                </p:cTn>
                              </p:par>
                            </p:childTnLst>
                          </p:cTn>
                        </p:par>
                        <p:par>
                          <p:cTn id="183" fill="hold">
                            <p:stCondLst>
                              <p:cond delay="500"/>
                            </p:stCondLst>
                            <p:childTnLst>
                              <p:par>
                                <p:cTn id="184" presetID="22" presetClass="entr" presetSubtype="1" fill="hold" nodeType="afterEffect">
                                  <p:stCondLst>
                                    <p:cond delay="0"/>
                                  </p:stCondLst>
                                  <p:childTnLst>
                                    <p:set>
                                      <p:cBhvr>
                                        <p:cTn id="185" dur="1" fill="hold">
                                          <p:stCondLst>
                                            <p:cond delay="0"/>
                                          </p:stCondLst>
                                        </p:cTn>
                                        <p:tgtEl>
                                          <p:spTgt spid="78"/>
                                        </p:tgtEl>
                                        <p:attrNameLst>
                                          <p:attrName>style.visibility</p:attrName>
                                        </p:attrNameLst>
                                      </p:cBhvr>
                                      <p:to>
                                        <p:strVal val="visible"/>
                                      </p:to>
                                    </p:set>
                                    <p:animEffect transition="in" filter="wipe(up)">
                                      <p:cBhvr>
                                        <p:cTn id="186" dur="500"/>
                                        <p:tgtEl>
                                          <p:spTgt spid="78"/>
                                        </p:tgtEl>
                                      </p:cBhvr>
                                    </p:animEffect>
                                  </p:childTnLst>
                                </p:cTn>
                              </p:par>
                            </p:childTnLst>
                          </p:cTn>
                        </p:par>
                        <p:par>
                          <p:cTn id="187" fill="hold">
                            <p:stCondLst>
                              <p:cond delay="1000"/>
                            </p:stCondLst>
                            <p:childTnLst>
                              <p:par>
                                <p:cTn id="188" presetID="10" presetClass="entr" presetSubtype="0" fill="hold" grpId="0" nodeType="afterEffect">
                                  <p:stCondLst>
                                    <p:cond delay="0"/>
                                  </p:stCondLst>
                                  <p:childTnLst>
                                    <p:set>
                                      <p:cBhvr>
                                        <p:cTn id="189" dur="1" fill="hold">
                                          <p:stCondLst>
                                            <p:cond delay="0"/>
                                          </p:stCondLst>
                                        </p:cTn>
                                        <p:tgtEl>
                                          <p:spTgt spid="90"/>
                                        </p:tgtEl>
                                        <p:attrNameLst>
                                          <p:attrName>style.visibility</p:attrName>
                                        </p:attrNameLst>
                                      </p:cBhvr>
                                      <p:to>
                                        <p:strVal val="visible"/>
                                      </p:to>
                                    </p:set>
                                    <p:animEffect transition="in" filter="fade">
                                      <p:cBhvr>
                                        <p:cTn id="190" dur="500"/>
                                        <p:tgtEl>
                                          <p:spTgt spid="90"/>
                                        </p:tgtEl>
                                      </p:cBhvr>
                                    </p:animEffect>
                                  </p:childTnLst>
                                </p:cTn>
                              </p:par>
                            </p:childTnLst>
                          </p:cTn>
                        </p:par>
                      </p:childTnLst>
                    </p:cTn>
                  </p:par>
                  <p:par>
                    <p:cTn id="191" fill="hold">
                      <p:stCondLst>
                        <p:cond delay="indefinite"/>
                      </p:stCondLst>
                      <p:childTnLst>
                        <p:par>
                          <p:cTn id="192" fill="hold">
                            <p:stCondLst>
                              <p:cond delay="0"/>
                            </p:stCondLst>
                            <p:childTnLst>
                              <p:par>
                                <p:cTn id="193" presetID="10" presetClass="entr" presetSubtype="0" fill="hold" grpId="0" nodeType="clickEffect">
                                  <p:stCondLst>
                                    <p:cond delay="0"/>
                                  </p:stCondLst>
                                  <p:childTnLst>
                                    <p:set>
                                      <p:cBhvr>
                                        <p:cTn id="194" dur="1" fill="hold">
                                          <p:stCondLst>
                                            <p:cond delay="0"/>
                                          </p:stCondLst>
                                        </p:cTn>
                                        <p:tgtEl>
                                          <p:spTgt spid="81"/>
                                        </p:tgtEl>
                                        <p:attrNameLst>
                                          <p:attrName>style.visibility</p:attrName>
                                        </p:attrNameLst>
                                      </p:cBhvr>
                                      <p:to>
                                        <p:strVal val="visible"/>
                                      </p:to>
                                    </p:set>
                                    <p:animEffect transition="in" filter="fade">
                                      <p:cBhvr>
                                        <p:cTn id="195" dur="500"/>
                                        <p:tgtEl>
                                          <p:spTgt spid="81"/>
                                        </p:tgtEl>
                                      </p:cBhvr>
                                    </p:animEffect>
                                  </p:childTnLst>
                                </p:cTn>
                              </p:par>
                            </p:childTnLst>
                          </p:cTn>
                        </p:par>
                        <p:par>
                          <p:cTn id="196" fill="hold">
                            <p:stCondLst>
                              <p:cond delay="500"/>
                            </p:stCondLst>
                            <p:childTnLst>
                              <p:par>
                                <p:cTn id="197" presetID="22" presetClass="entr" presetSubtype="1" fill="hold" nodeType="afterEffect">
                                  <p:stCondLst>
                                    <p:cond delay="0"/>
                                  </p:stCondLst>
                                  <p:childTnLst>
                                    <p:set>
                                      <p:cBhvr>
                                        <p:cTn id="198" dur="1" fill="hold">
                                          <p:stCondLst>
                                            <p:cond delay="0"/>
                                          </p:stCondLst>
                                        </p:cTn>
                                        <p:tgtEl>
                                          <p:spTgt spid="77"/>
                                        </p:tgtEl>
                                        <p:attrNameLst>
                                          <p:attrName>style.visibility</p:attrName>
                                        </p:attrNameLst>
                                      </p:cBhvr>
                                      <p:to>
                                        <p:strVal val="visible"/>
                                      </p:to>
                                    </p:set>
                                    <p:animEffect transition="in" filter="wipe(up)">
                                      <p:cBhvr>
                                        <p:cTn id="199" dur="500"/>
                                        <p:tgtEl>
                                          <p:spTgt spid="77"/>
                                        </p:tgtEl>
                                      </p:cBhvr>
                                    </p:animEffect>
                                  </p:childTnLst>
                                </p:cTn>
                              </p:par>
                            </p:childTnLst>
                          </p:cTn>
                        </p:par>
                        <p:par>
                          <p:cTn id="200" fill="hold">
                            <p:stCondLst>
                              <p:cond delay="1000"/>
                            </p:stCondLst>
                            <p:childTnLst>
                              <p:par>
                                <p:cTn id="201" presetID="10" presetClass="entr" presetSubtype="0" fill="hold" grpId="0" nodeType="afterEffect">
                                  <p:stCondLst>
                                    <p:cond delay="0"/>
                                  </p:stCondLst>
                                  <p:childTnLst>
                                    <p:set>
                                      <p:cBhvr>
                                        <p:cTn id="202" dur="1" fill="hold">
                                          <p:stCondLst>
                                            <p:cond delay="0"/>
                                          </p:stCondLst>
                                        </p:cTn>
                                        <p:tgtEl>
                                          <p:spTgt spid="88"/>
                                        </p:tgtEl>
                                        <p:attrNameLst>
                                          <p:attrName>style.visibility</p:attrName>
                                        </p:attrNameLst>
                                      </p:cBhvr>
                                      <p:to>
                                        <p:strVal val="visible"/>
                                      </p:to>
                                    </p:set>
                                    <p:animEffect transition="in" filter="fade">
                                      <p:cBhvr>
                                        <p:cTn id="203" dur="500"/>
                                        <p:tgtEl>
                                          <p:spTgt spid="88"/>
                                        </p:tgtEl>
                                      </p:cBhvr>
                                    </p:animEffect>
                                  </p:childTnLst>
                                </p:cTn>
                              </p:par>
                            </p:childTnLst>
                          </p:cTn>
                        </p:par>
                      </p:childTnLst>
                    </p:cTn>
                  </p:par>
                  <p:par>
                    <p:cTn id="204" fill="hold">
                      <p:stCondLst>
                        <p:cond delay="indefinite"/>
                      </p:stCondLst>
                      <p:childTnLst>
                        <p:par>
                          <p:cTn id="205" fill="hold">
                            <p:stCondLst>
                              <p:cond delay="0"/>
                            </p:stCondLst>
                            <p:childTnLst>
                              <p:par>
                                <p:cTn id="206" presetID="10" presetClass="entr" presetSubtype="0" fill="hold" nodeType="clickEffect">
                                  <p:stCondLst>
                                    <p:cond delay="0"/>
                                  </p:stCondLst>
                                  <p:childTnLst>
                                    <p:set>
                                      <p:cBhvr>
                                        <p:cTn id="207" dur="1" fill="hold">
                                          <p:stCondLst>
                                            <p:cond delay="0"/>
                                          </p:stCondLst>
                                        </p:cTn>
                                        <p:tgtEl>
                                          <p:spTgt spid="69"/>
                                        </p:tgtEl>
                                        <p:attrNameLst>
                                          <p:attrName>style.visibility</p:attrName>
                                        </p:attrNameLst>
                                      </p:cBhvr>
                                      <p:to>
                                        <p:strVal val="visible"/>
                                      </p:to>
                                    </p:set>
                                    <p:animEffect transition="in" filter="fade">
                                      <p:cBhvr>
                                        <p:cTn id="208" dur="500"/>
                                        <p:tgtEl>
                                          <p:spTgt spid="69"/>
                                        </p:tgtEl>
                                      </p:cBhvr>
                                    </p:animEffect>
                                  </p:childTnLst>
                                </p:cTn>
                              </p:par>
                            </p:childTnLst>
                          </p:cTn>
                        </p:par>
                        <p:par>
                          <p:cTn id="209" fill="hold">
                            <p:stCondLst>
                              <p:cond delay="500"/>
                            </p:stCondLst>
                            <p:childTnLst>
                              <p:par>
                                <p:cTn id="210" presetID="22" presetClass="entr" presetSubtype="4" fill="hold" nodeType="afterEffect">
                                  <p:stCondLst>
                                    <p:cond delay="500"/>
                                  </p:stCondLst>
                                  <p:childTnLst>
                                    <p:set>
                                      <p:cBhvr>
                                        <p:cTn id="211" dur="1" fill="hold">
                                          <p:stCondLst>
                                            <p:cond delay="0"/>
                                          </p:stCondLst>
                                        </p:cTn>
                                        <p:tgtEl>
                                          <p:spTgt spid="73"/>
                                        </p:tgtEl>
                                        <p:attrNameLst>
                                          <p:attrName>style.visibility</p:attrName>
                                        </p:attrNameLst>
                                      </p:cBhvr>
                                      <p:to>
                                        <p:strVal val="visible"/>
                                      </p:to>
                                    </p:set>
                                    <p:animEffect transition="in" filter="wipe(down)">
                                      <p:cBhvr>
                                        <p:cTn id="212" dur="500"/>
                                        <p:tgtEl>
                                          <p:spTgt spid="73"/>
                                        </p:tgtEl>
                                      </p:cBhvr>
                                    </p:animEffect>
                                  </p:childTnLst>
                                </p:cTn>
                              </p:par>
                            </p:childTnLst>
                          </p:cTn>
                        </p:par>
                        <p:par>
                          <p:cTn id="213" fill="hold">
                            <p:stCondLst>
                              <p:cond delay="1500"/>
                            </p:stCondLst>
                            <p:childTnLst>
                              <p:par>
                                <p:cTn id="214" presetID="10" presetClass="entr" presetSubtype="0" fill="hold" grpId="0" nodeType="afterEffect">
                                  <p:stCondLst>
                                    <p:cond delay="500"/>
                                  </p:stCondLst>
                                  <p:childTnLst>
                                    <p:set>
                                      <p:cBhvr>
                                        <p:cTn id="215" dur="1" fill="hold">
                                          <p:stCondLst>
                                            <p:cond delay="0"/>
                                          </p:stCondLst>
                                        </p:cTn>
                                        <p:tgtEl>
                                          <p:spTgt spid="84"/>
                                        </p:tgtEl>
                                        <p:attrNameLst>
                                          <p:attrName>style.visibility</p:attrName>
                                        </p:attrNameLst>
                                      </p:cBhvr>
                                      <p:to>
                                        <p:strVal val="visible"/>
                                      </p:to>
                                    </p:set>
                                    <p:animEffect transition="in" filter="fade">
                                      <p:cBhvr>
                                        <p:cTn id="216" dur="500"/>
                                        <p:tgtEl>
                                          <p:spTgt spid="84"/>
                                        </p:tgtEl>
                                      </p:cBhvr>
                                    </p:animEffect>
                                  </p:childTnLst>
                                </p:cTn>
                              </p:par>
                            </p:childTnLst>
                          </p:cTn>
                        </p:par>
                        <p:par>
                          <p:cTn id="217" fill="hold">
                            <p:stCondLst>
                              <p:cond delay="2500"/>
                            </p:stCondLst>
                            <p:childTnLst>
                              <p:par>
                                <p:cTn id="218" presetID="10" presetClass="entr" presetSubtype="0" fill="hold" grpId="0" nodeType="afterEffect">
                                  <p:stCondLst>
                                    <p:cond delay="0"/>
                                  </p:stCondLst>
                                  <p:childTnLst>
                                    <p:set>
                                      <p:cBhvr>
                                        <p:cTn id="219" dur="1" fill="hold">
                                          <p:stCondLst>
                                            <p:cond delay="0"/>
                                          </p:stCondLst>
                                        </p:cTn>
                                        <p:tgtEl>
                                          <p:spTgt spid="91"/>
                                        </p:tgtEl>
                                        <p:attrNameLst>
                                          <p:attrName>style.visibility</p:attrName>
                                        </p:attrNameLst>
                                      </p:cBhvr>
                                      <p:to>
                                        <p:strVal val="visible"/>
                                      </p:to>
                                    </p:set>
                                    <p:animEffect transition="in" filter="fade">
                                      <p:cBhvr>
                                        <p:cTn id="220" dur="500"/>
                                        <p:tgtEl>
                                          <p:spTgt spid="91"/>
                                        </p:tgtEl>
                                      </p:cBhvr>
                                    </p:animEffect>
                                  </p:childTnLst>
                                </p:cTn>
                              </p:par>
                            </p:childTnLst>
                          </p:cTn>
                        </p:par>
                      </p:childTnLst>
                    </p:cTn>
                  </p:par>
                  <p:par>
                    <p:cTn id="221" fill="hold">
                      <p:stCondLst>
                        <p:cond delay="indefinite"/>
                      </p:stCondLst>
                      <p:childTnLst>
                        <p:par>
                          <p:cTn id="222" fill="hold">
                            <p:stCondLst>
                              <p:cond delay="0"/>
                            </p:stCondLst>
                            <p:childTnLst>
                              <p:par>
                                <p:cTn id="223" presetID="22" presetClass="entr" presetSubtype="4" fill="hold" nodeType="clickEffect">
                                  <p:stCondLst>
                                    <p:cond delay="0"/>
                                  </p:stCondLst>
                                  <p:childTnLst>
                                    <p:set>
                                      <p:cBhvr>
                                        <p:cTn id="224" dur="1" fill="hold">
                                          <p:stCondLst>
                                            <p:cond delay="0"/>
                                          </p:stCondLst>
                                        </p:cTn>
                                        <p:tgtEl>
                                          <p:spTgt spid="74"/>
                                        </p:tgtEl>
                                        <p:attrNameLst>
                                          <p:attrName>style.visibility</p:attrName>
                                        </p:attrNameLst>
                                      </p:cBhvr>
                                      <p:to>
                                        <p:strVal val="visible"/>
                                      </p:to>
                                    </p:set>
                                    <p:animEffect transition="in" filter="wipe(down)">
                                      <p:cBhvr>
                                        <p:cTn id="225" dur="500"/>
                                        <p:tgtEl>
                                          <p:spTgt spid="74"/>
                                        </p:tgtEl>
                                      </p:cBhvr>
                                    </p:animEffect>
                                  </p:childTnLst>
                                </p:cTn>
                              </p:par>
                            </p:childTnLst>
                          </p:cTn>
                        </p:par>
                        <p:par>
                          <p:cTn id="226" fill="hold">
                            <p:stCondLst>
                              <p:cond delay="500"/>
                            </p:stCondLst>
                            <p:childTnLst>
                              <p:par>
                                <p:cTn id="227" presetID="10" presetClass="entr" presetSubtype="0" fill="hold" grpId="0" nodeType="afterEffect">
                                  <p:stCondLst>
                                    <p:cond delay="500"/>
                                  </p:stCondLst>
                                  <p:childTnLst>
                                    <p:set>
                                      <p:cBhvr>
                                        <p:cTn id="228" dur="1" fill="hold">
                                          <p:stCondLst>
                                            <p:cond delay="0"/>
                                          </p:stCondLst>
                                        </p:cTn>
                                        <p:tgtEl>
                                          <p:spTgt spid="82"/>
                                        </p:tgtEl>
                                        <p:attrNameLst>
                                          <p:attrName>style.visibility</p:attrName>
                                        </p:attrNameLst>
                                      </p:cBhvr>
                                      <p:to>
                                        <p:strVal val="visible"/>
                                      </p:to>
                                    </p:set>
                                    <p:animEffect transition="in" filter="fade">
                                      <p:cBhvr>
                                        <p:cTn id="229" dur="500"/>
                                        <p:tgtEl>
                                          <p:spTgt spid="82"/>
                                        </p:tgtEl>
                                      </p:cBhvr>
                                    </p:animEffect>
                                  </p:childTnLst>
                                </p:cTn>
                              </p:par>
                            </p:childTnLst>
                          </p:cTn>
                        </p:par>
                        <p:par>
                          <p:cTn id="230" fill="hold">
                            <p:stCondLst>
                              <p:cond delay="1500"/>
                            </p:stCondLst>
                            <p:childTnLst>
                              <p:par>
                                <p:cTn id="231" presetID="10" presetClass="entr" presetSubtype="0" fill="hold" grpId="0" nodeType="afterEffect">
                                  <p:stCondLst>
                                    <p:cond delay="0"/>
                                  </p:stCondLst>
                                  <p:childTnLst>
                                    <p:set>
                                      <p:cBhvr>
                                        <p:cTn id="232" dur="1" fill="hold">
                                          <p:stCondLst>
                                            <p:cond delay="0"/>
                                          </p:stCondLst>
                                        </p:cTn>
                                        <p:tgtEl>
                                          <p:spTgt spid="87"/>
                                        </p:tgtEl>
                                        <p:attrNameLst>
                                          <p:attrName>style.visibility</p:attrName>
                                        </p:attrNameLst>
                                      </p:cBhvr>
                                      <p:to>
                                        <p:strVal val="visible"/>
                                      </p:to>
                                    </p:set>
                                    <p:animEffect transition="in" filter="fade">
                                      <p:cBhvr>
                                        <p:cTn id="233" dur="500"/>
                                        <p:tgtEl>
                                          <p:spTgt spid="87"/>
                                        </p:tgtEl>
                                      </p:cBhvr>
                                    </p:animEffect>
                                  </p:childTnLst>
                                </p:cTn>
                              </p:par>
                            </p:childTnLst>
                          </p:cTn>
                        </p:par>
                      </p:childTnLst>
                    </p:cTn>
                  </p:par>
                  <p:par>
                    <p:cTn id="234" fill="hold">
                      <p:stCondLst>
                        <p:cond delay="indefinite"/>
                      </p:stCondLst>
                      <p:childTnLst>
                        <p:par>
                          <p:cTn id="235" fill="hold">
                            <p:stCondLst>
                              <p:cond delay="0"/>
                            </p:stCondLst>
                            <p:childTnLst>
                              <p:par>
                                <p:cTn id="236" presetID="22" presetClass="entr" presetSubtype="4" fill="hold" nodeType="clickEffect">
                                  <p:stCondLst>
                                    <p:cond delay="0"/>
                                  </p:stCondLst>
                                  <p:childTnLst>
                                    <p:set>
                                      <p:cBhvr>
                                        <p:cTn id="237" dur="1" fill="hold">
                                          <p:stCondLst>
                                            <p:cond delay="0"/>
                                          </p:stCondLst>
                                        </p:cTn>
                                        <p:tgtEl>
                                          <p:spTgt spid="98"/>
                                        </p:tgtEl>
                                        <p:attrNameLst>
                                          <p:attrName>style.visibility</p:attrName>
                                        </p:attrNameLst>
                                      </p:cBhvr>
                                      <p:to>
                                        <p:strVal val="visible"/>
                                      </p:to>
                                    </p:set>
                                    <p:animEffect transition="in" filter="wipe(down)">
                                      <p:cBhvr>
                                        <p:cTn id="238" dur="500"/>
                                        <p:tgtEl>
                                          <p:spTgt spid="98"/>
                                        </p:tgtEl>
                                      </p:cBhvr>
                                    </p:animEffect>
                                  </p:childTnLst>
                                </p:cTn>
                              </p:par>
                            </p:childTnLst>
                          </p:cTn>
                        </p:par>
                        <p:par>
                          <p:cTn id="239" fill="hold">
                            <p:stCondLst>
                              <p:cond delay="500"/>
                            </p:stCondLst>
                            <p:childTnLst>
                              <p:par>
                                <p:cTn id="240" presetID="22" presetClass="entr" presetSubtype="4" fill="hold" nodeType="afterEffect">
                                  <p:stCondLst>
                                    <p:cond delay="0"/>
                                  </p:stCondLst>
                                  <p:childTnLst>
                                    <p:set>
                                      <p:cBhvr>
                                        <p:cTn id="241" dur="1" fill="hold">
                                          <p:stCondLst>
                                            <p:cond delay="0"/>
                                          </p:stCondLst>
                                        </p:cTn>
                                        <p:tgtEl>
                                          <p:spTgt spid="96"/>
                                        </p:tgtEl>
                                        <p:attrNameLst>
                                          <p:attrName>style.visibility</p:attrName>
                                        </p:attrNameLst>
                                      </p:cBhvr>
                                      <p:to>
                                        <p:strVal val="visible"/>
                                      </p:to>
                                    </p:set>
                                    <p:animEffect transition="in" filter="wipe(down)">
                                      <p:cBhvr>
                                        <p:cTn id="242" dur="500"/>
                                        <p:tgtEl>
                                          <p:spTgt spid="96"/>
                                        </p:tgtEl>
                                      </p:cBhvr>
                                    </p:animEffect>
                                  </p:childTnLst>
                                </p:cTn>
                              </p:par>
                            </p:childTnLst>
                          </p:cTn>
                        </p:par>
                      </p:childTnLst>
                    </p:cTn>
                  </p:par>
                  <p:par>
                    <p:cTn id="243" fill="hold">
                      <p:stCondLst>
                        <p:cond delay="indefinite"/>
                      </p:stCondLst>
                      <p:childTnLst>
                        <p:par>
                          <p:cTn id="244" fill="hold">
                            <p:stCondLst>
                              <p:cond delay="0"/>
                            </p:stCondLst>
                            <p:childTnLst>
                              <p:par>
                                <p:cTn id="245" presetID="10" presetClass="entr" presetSubtype="0" fill="hold" nodeType="clickEffect">
                                  <p:stCondLst>
                                    <p:cond delay="0"/>
                                  </p:stCondLst>
                                  <p:childTnLst>
                                    <p:set>
                                      <p:cBhvr>
                                        <p:cTn id="246" dur="1" fill="hold">
                                          <p:stCondLst>
                                            <p:cond delay="0"/>
                                          </p:stCondLst>
                                        </p:cTn>
                                        <p:tgtEl>
                                          <p:spTgt spid="106"/>
                                        </p:tgtEl>
                                        <p:attrNameLst>
                                          <p:attrName>style.visibility</p:attrName>
                                        </p:attrNameLst>
                                      </p:cBhvr>
                                      <p:to>
                                        <p:strVal val="visible"/>
                                      </p:to>
                                    </p:set>
                                    <p:animEffect transition="in" filter="fade">
                                      <p:cBhvr>
                                        <p:cTn id="247" dur="500"/>
                                        <p:tgtEl>
                                          <p:spTgt spid="106"/>
                                        </p:tgtEl>
                                      </p:cBhvr>
                                    </p:animEffect>
                                  </p:childTnLst>
                                </p:cTn>
                              </p:par>
                              <p:par>
                                <p:cTn id="248" presetID="10" presetClass="entr" presetSubtype="0" fill="hold" grpId="0" nodeType="withEffect">
                                  <p:stCondLst>
                                    <p:cond delay="0"/>
                                  </p:stCondLst>
                                  <p:childTnLst>
                                    <p:set>
                                      <p:cBhvr>
                                        <p:cTn id="249" dur="1" fill="hold">
                                          <p:stCondLst>
                                            <p:cond delay="0"/>
                                          </p:stCondLst>
                                        </p:cTn>
                                        <p:tgtEl>
                                          <p:spTgt spid="107"/>
                                        </p:tgtEl>
                                        <p:attrNameLst>
                                          <p:attrName>style.visibility</p:attrName>
                                        </p:attrNameLst>
                                      </p:cBhvr>
                                      <p:to>
                                        <p:strVal val="visible"/>
                                      </p:to>
                                    </p:set>
                                    <p:animEffect transition="in" filter="fade">
                                      <p:cBhvr>
                                        <p:cTn id="250" dur="500"/>
                                        <p:tgtEl>
                                          <p:spTgt spid="107"/>
                                        </p:tgtEl>
                                      </p:cBhvr>
                                    </p:animEffect>
                                  </p:childTnLst>
                                </p:cTn>
                              </p:par>
                            </p:childTnLst>
                          </p:cTn>
                        </p:par>
                      </p:childTnLst>
                    </p:cTn>
                  </p:par>
                  <p:par>
                    <p:cTn id="251" fill="hold">
                      <p:stCondLst>
                        <p:cond delay="indefinite"/>
                      </p:stCondLst>
                      <p:childTnLst>
                        <p:par>
                          <p:cTn id="252" fill="hold">
                            <p:stCondLst>
                              <p:cond delay="0"/>
                            </p:stCondLst>
                            <p:childTnLst>
                              <p:par>
                                <p:cTn id="253" presetID="10" presetClass="entr" presetSubtype="0" fill="hold" grpId="0" nodeType="clickEffect">
                                  <p:stCondLst>
                                    <p:cond delay="0"/>
                                  </p:stCondLst>
                                  <p:childTnLst>
                                    <p:set>
                                      <p:cBhvr>
                                        <p:cTn id="254" dur="1" fill="hold">
                                          <p:stCondLst>
                                            <p:cond delay="0"/>
                                          </p:stCondLst>
                                        </p:cTn>
                                        <p:tgtEl>
                                          <p:spTgt spid="134"/>
                                        </p:tgtEl>
                                        <p:attrNameLst>
                                          <p:attrName>style.visibility</p:attrName>
                                        </p:attrNameLst>
                                      </p:cBhvr>
                                      <p:to>
                                        <p:strVal val="visible"/>
                                      </p:to>
                                    </p:set>
                                    <p:animEffect transition="in" filter="fade">
                                      <p:cBhvr>
                                        <p:cTn id="255" dur="500"/>
                                        <p:tgtEl>
                                          <p:spTgt spid="134"/>
                                        </p:tgtEl>
                                      </p:cBhvr>
                                    </p:animEffect>
                                  </p:childTnLst>
                                </p:cTn>
                              </p:par>
                              <p:par>
                                <p:cTn id="256" presetID="10" presetClass="entr" presetSubtype="0" fill="hold" grpId="0" nodeType="withEffect">
                                  <p:stCondLst>
                                    <p:cond delay="0"/>
                                  </p:stCondLst>
                                  <p:childTnLst>
                                    <p:set>
                                      <p:cBhvr>
                                        <p:cTn id="257" dur="1" fill="hold">
                                          <p:stCondLst>
                                            <p:cond delay="0"/>
                                          </p:stCondLst>
                                        </p:cTn>
                                        <p:tgtEl>
                                          <p:spTgt spid="144"/>
                                        </p:tgtEl>
                                        <p:attrNameLst>
                                          <p:attrName>style.visibility</p:attrName>
                                        </p:attrNameLst>
                                      </p:cBhvr>
                                      <p:to>
                                        <p:strVal val="visible"/>
                                      </p:to>
                                    </p:set>
                                    <p:animEffect transition="in" filter="fade">
                                      <p:cBhvr>
                                        <p:cTn id="258" dur="500"/>
                                        <p:tgtEl>
                                          <p:spTgt spid="144"/>
                                        </p:tgtEl>
                                      </p:cBhvr>
                                    </p:animEffect>
                                  </p:childTnLst>
                                </p:cTn>
                              </p:par>
                              <p:par>
                                <p:cTn id="259" presetID="10" presetClass="entr" presetSubtype="0" fill="hold" grpId="0" nodeType="withEffect">
                                  <p:stCondLst>
                                    <p:cond delay="0"/>
                                  </p:stCondLst>
                                  <p:childTnLst>
                                    <p:set>
                                      <p:cBhvr>
                                        <p:cTn id="260" dur="1" fill="hold">
                                          <p:stCondLst>
                                            <p:cond delay="0"/>
                                          </p:stCondLst>
                                        </p:cTn>
                                        <p:tgtEl>
                                          <p:spTgt spid="137"/>
                                        </p:tgtEl>
                                        <p:attrNameLst>
                                          <p:attrName>style.visibility</p:attrName>
                                        </p:attrNameLst>
                                      </p:cBhvr>
                                      <p:to>
                                        <p:strVal val="visible"/>
                                      </p:to>
                                    </p:set>
                                    <p:animEffect transition="in" filter="fade">
                                      <p:cBhvr>
                                        <p:cTn id="261" dur="500"/>
                                        <p:tgtEl>
                                          <p:spTgt spid="137"/>
                                        </p:tgtEl>
                                      </p:cBhvr>
                                    </p:animEffect>
                                  </p:childTnLst>
                                </p:cTn>
                              </p:par>
                              <p:par>
                                <p:cTn id="262" presetID="10" presetClass="entr" presetSubtype="0" fill="hold" grpId="0" nodeType="withEffect">
                                  <p:stCondLst>
                                    <p:cond delay="0"/>
                                  </p:stCondLst>
                                  <p:childTnLst>
                                    <p:set>
                                      <p:cBhvr>
                                        <p:cTn id="263" dur="1" fill="hold">
                                          <p:stCondLst>
                                            <p:cond delay="0"/>
                                          </p:stCondLst>
                                        </p:cTn>
                                        <p:tgtEl>
                                          <p:spTgt spid="143"/>
                                        </p:tgtEl>
                                        <p:attrNameLst>
                                          <p:attrName>style.visibility</p:attrName>
                                        </p:attrNameLst>
                                      </p:cBhvr>
                                      <p:to>
                                        <p:strVal val="visible"/>
                                      </p:to>
                                    </p:set>
                                    <p:animEffect transition="in" filter="fade">
                                      <p:cBhvr>
                                        <p:cTn id="264" dur="500"/>
                                        <p:tgtEl>
                                          <p:spTgt spid="143"/>
                                        </p:tgtEl>
                                      </p:cBhvr>
                                    </p:animEffect>
                                  </p:childTnLst>
                                </p:cTn>
                              </p:par>
                              <p:par>
                                <p:cTn id="265" presetID="10" presetClass="entr" presetSubtype="0" fill="hold" nodeType="withEffect">
                                  <p:stCondLst>
                                    <p:cond delay="0"/>
                                  </p:stCondLst>
                                  <p:childTnLst>
                                    <p:set>
                                      <p:cBhvr>
                                        <p:cTn id="266" dur="1" fill="hold">
                                          <p:stCondLst>
                                            <p:cond delay="0"/>
                                          </p:stCondLst>
                                        </p:cTn>
                                        <p:tgtEl>
                                          <p:spTgt spid="115"/>
                                        </p:tgtEl>
                                        <p:attrNameLst>
                                          <p:attrName>style.visibility</p:attrName>
                                        </p:attrNameLst>
                                      </p:cBhvr>
                                      <p:to>
                                        <p:strVal val="visible"/>
                                      </p:to>
                                    </p:set>
                                    <p:animEffect transition="in" filter="fade">
                                      <p:cBhvr>
                                        <p:cTn id="267" dur="500"/>
                                        <p:tgtEl>
                                          <p:spTgt spid="115"/>
                                        </p:tgtEl>
                                      </p:cBhvr>
                                    </p:animEffect>
                                  </p:childTnLst>
                                </p:cTn>
                              </p:par>
                              <p:par>
                                <p:cTn id="268" presetID="10" presetClass="entr" presetSubtype="0" fill="hold" grpId="0" nodeType="withEffect">
                                  <p:stCondLst>
                                    <p:cond delay="0"/>
                                  </p:stCondLst>
                                  <p:childTnLst>
                                    <p:set>
                                      <p:cBhvr>
                                        <p:cTn id="269" dur="1" fill="hold">
                                          <p:stCondLst>
                                            <p:cond delay="0"/>
                                          </p:stCondLst>
                                        </p:cTn>
                                        <p:tgtEl>
                                          <p:spTgt spid="130"/>
                                        </p:tgtEl>
                                        <p:attrNameLst>
                                          <p:attrName>style.visibility</p:attrName>
                                        </p:attrNameLst>
                                      </p:cBhvr>
                                      <p:to>
                                        <p:strVal val="visible"/>
                                      </p:to>
                                    </p:set>
                                    <p:animEffect transition="in" filter="fade">
                                      <p:cBhvr>
                                        <p:cTn id="270" dur="500"/>
                                        <p:tgtEl>
                                          <p:spTgt spid="130"/>
                                        </p:tgtEl>
                                      </p:cBhvr>
                                    </p:animEffect>
                                  </p:childTnLst>
                                </p:cTn>
                              </p:par>
                              <p:par>
                                <p:cTn id="271" presetID="10" presetClass="entr" presetSubtype="0" fill="hold" grpId="0" nodeType="withEffect">
                                  <p:stCondLst>
                                    <p:cond delay="0"/>
                                  </p:stCondLst>
                                  <p:childTnLst>
                                    <p:set>
                                      <p:cBhvr>
                                        <p:cTn id="272" dur="1" fill="hold">
                                          <p:stCondLst>
                                            <p:cond delay="0"/>
                                          </p:stCondLst>
                                        </p:cTn>
                                        <p:tgtEl>
                                          <p:spTgt spid="138"/>
                                        </p:tgtEl>
                                        <p:attrNameLst>
                                          <p:attrName>style.visibility</p:attrName>
                                        </p:attrNameLst>
                                      </p:cBhvr>
                                      <p:to>
                                        <p:strVal val="visible"/>
                                      </p:to>
                                    </p:set>
                                    <p:animEffect transition="in" filter="fade">
                                      <p:cBhvr>
                                        <p:cTn id="273" dur="500"/>
                                        <p:tgtEl>
                                          <p:spTgt spid="138"/>
                                        </p:tgtEl>
                                      </p:cBhvr>
                                    </p:animEffect>
                                  </p:childTnLst>
                                </p:cTn>
                              </p:par>
                              <p:par>
                                <p:cTn id="274" presetID="10" presetClass="entr" presetSubtype="0" fill="hold" grpId="0" nodeType="withEffect">
                                  <p:stCondLst>
                                    <p:cond delay="0"/>
                                  </p:stCondLst>
                                  <p:childTnLst>
                                    <p:set>
                                      <p:cBhvr>
                                        <p:cTn id="275" dur="1" fill="hold">
                                          <p:stCondLst>
                                            <p:cond delay="0"/>
                                          </p:stCondLst>
                                        </p:cTn>
                                        <p:tgtEl>
                                          <p:spTgt spid="132"/>
                                        </p:tgtEl>
                                        <p:attrNameLst>
                                          <p:attrName>style.visibility</p:attrName>
                                        </p:attrNameLst>
                                      </p:cBhvr>
                                      <p:to>
                                        <p:strVal val="visible"/>
                                      </p:to>
                                    </p:set>
                                    <p:animEffect transition="in" filter="fade">
                                      <p:cBhvr>
                                        <p:cTn id="276" dur="500"/>
                                        <p:tgtEl>
                                          <p:spTgt spid="132"/>
                                        </p:tgtEl>
                                      </p:cBhvr>
                                    </p:animEffect>
                                  </p:childTnLst>
                                </p:cTn>
                              </p:par>
                              <p:par>
                                <p:cTn id="277" presetID="10" presetClass="entr" presetSubtype="0" fill="hold" grpId="0" nodeType="withEffect">
                                  <p:stCondLst>
                                    <p:cond delay="0"/>
                                  </p:stCondLst>
                                  <p:childTnLst>
                                    <p:set>
                                      <p:cBhvr>
                                        <p:cTn id="278" dur="1" fill="hold">
                                          <p:stCondLst>
                                            <p:cond delay="0"/>
                                          </p:stCondLst>
                                        </p:cTn>
                                        <p:tgtEl>
                                          <p:spTgt spid="139"/>
                                        </p:tgtEl>
                                        <p:attrNameLst>
                                          <p:attrName>style.visibility</p:attrName>
                                        </p:attrNameLst>
                                      </p:cBhvr>
                                      <p:to>
                                        <p:strVal val="visible"/>
                                      </p:to>
                                    </p:set>
                                    <p:animEffect transition="in" filter="fade">
                                      <p:cBhvr>
                                        <p:cTn id="279" dur="500"/>
                                        <p:tgtEl>
                                          <p:spTgt spid="139"/>
                                        </p:tgtEl>
                                      </p:cBhvr>
                                    </p:animEffect>
                                  </p:childTnLst>
                                </p:cTn>
                              </p:par>
                              <p:par>
                                <p:cTn id="280" presetID="10" presetClass="entr" presetSubtype="0" fill="hold" nodeType="withEffect">
                                  <p:stCondLst>
                                    <p:cond delay="0"/>
                                  </p:stCondLst>
                                  <p:childTnLst>
                                    <p:set>
                                      <p:cBhvr>
                                        <p:cTn id="281" dur="1" fill="hold">
                                          <p:stCondLst>
                                            <p:cond delay="0"/>
                                          </p:stCondLst>
                                        </p:cTn>
                                        <p:tgtEl>
                                          <p:spTgt spid="111"/>
                                        </p:tgtEl>
                                        <p:attrNameLst>
                                          <p:attrName>style.visibility</p:attrName>
                                        </p:attrNameLst>
                                      </p:cBhvr>
                                      <p:to>
                                        <p:strVal val="visible"/>
                                      </p:to>
                                    </p:set>
                                    <p:animEffect transition="in" filter="fade">
                                      <p:cBhvr>
                                        <p:cTn id="282" dur="500"/>
                                        <p:tgtEl>
                                          <p:spTgt spid="111"/>
                                        </p:tgtEl>
                                      </p:cBhvr>
                                    </p:animEffect>
                                  </p:childTnLst>
                                </p:cTn>
                              </p:par>
                              <p:par>
                                <p:cTn id="283" presetID="10" presetClass="entr" presetSubtype="0" fill="hold" nodeType="withEffect">
                                  <p:stCondLst>
                                    <p:cond delay="0"/>
                                  </p:stCondLst>
                                  <p:childTnLst>
                                    <p:set>
                                      <p:cBhvr>
                                        <p:cTn id="284" dur="1" fill="hold">
                                          <p:stCondLst>
                                            <p:cond delay="0"/>
                                          </p:stCondLst>
                                        </p:cTn>
                                        <p:tgtEl>
                                          <p:spTgt spid="113"/>
                                        </p:tgtEl>
                                        <p:attrNameLst>
                                          <p:attrName>style.visibility</p:attrName>
                                        </p:attrNameLst>
                                      </p:cBhvr>
                                      <p:to>
                                        <p:strVal val="visible"/>
                                      </p:to>
                                    </p:set>
                                    <p:animEffect transition="in" filter="fade">
                                      <p:cBhvr>
                                        <p:cTn id="285" dur="500"/>
                                        <p:tgtEl>
                                          <p:spTgt spid="113"/>
                                        </p:tgtEl>
                                      </p:cBhvr>
                                    </p:animEffect>
                                  </p:childTnLst>
                                </p:cTn>
                              </p:par>
                              <p:par>
                                <p:cTn id="286" presetID="10" presetClass="entr" presetSubtype="0" fill="hold" nodeType="withEffect">
                                  <p:stCondLst>
                                    <p:cond delay="0"/>
                                  </p:stCondLst>
                                  <p:childTnLst>
                                    <p:set>
                                      <p:cBhvr>
                                        <p:cTn id="287" dur="1" fill="hold">
                                          <p:stCondLst>
                                            <p:cond delay="0"/>
                                          </p:stCondLst>
                                        </p:cTn>
                                        <p:tgtEl>
                                          <p:spTgt spid="109"/>
                                        </p:tgtEl>
                                        <p:attrNameLst>
                                          <p:attrName>style.visibility</p:attrName>
                                        </p:attrNameLst>
                                      </p:cBhvr>
                                      <p:to>
                                        <p:strVal val="visible"/>
                                      </p:to>
                                    </p:set>
                                    <p:animEffect transition="in" filter="fade">
                                      <p:cBhvr>
                                        <p:cTn id="288" dur="500"/>
                                        <p:tgtEl>
                                          <p:spTgt spid="109"/>
                                        </p:tgtEl>
                                      </p:cBhvr>
                                    </p:animEffect>
                                  </p:childTnLst>
                                </p:cTn>
                              </p:par>
                            </p:childTnLst>
                          </p:cTn>
                        </p:par>
                      </p:childTnLst>
                    </p:cTn>
                  </p:par>
                  <p:par>
                    <p:cTn id="289" fill="hold">
                      <p:stCondLst>
                        <p:cond delay="indefinite"/>
                      </p:stCondLst>
                      <p:childTnLst>
                        <p:par>
                          <p:cTn id="290" fill="hold">
                            <p:stCondLst>
                              <p:cond delay="0"/>
                            </p:stCondLst>
                            <p:childTnLst>
                              <p:par>
                                <p:cTn id="291" presetID="10" presetClass="entr" presetSubtype="0" fill="hold" grpId="0" nodeType="clickEffect">
                                  <p:stCondLst>
                                    <p:cond delay="0"/>
                                  </p:stCondLst>
                                  <p:childTnLst>
                                    <p:set>
                                      <p:cBhvr>
                                        <p:cTn id="292" dur="1" fill="hold">
                                          <p:stCondLst>
                                            <p:cond delay="0"/>
                                          </p:stCondLst>
                                        </p:cTn>
                                        <p:tgtEl>
                                          <p:spTgt spid="149"/>
                                        </p:tgtEl>
                                        <p:attrNameLst>
                                          <p:attrName>style.visibility</p:attrName>
                                        </p:attrNameLst>
                                      </p:cBhvr>
                                      <p:to>
                                        <p:strVal val="visible"/>
                                      </p:to>
                                    </p:set>
                                    <p:animEffect transition="in" filter="fade">
                                      <p:cBhvr>
                                        <p:cTn id="293" dur="500"/>
                                        <p:tgtEl>
                                          <p:spTgt spid="149"/>
                                        </p:tgtEl>
                                      </p:cBhvr>
                                    </p:animEffect>
                                  </p:childTnLst>
                                </p:cTn>
                              </p:par>
                            </p:childTnLst>
                          </p:cTn>
                        </p:par>
                        <p:par>
                          <p:cTn id="294" fill="hold">
                            <p:stCondLst>
                              <p:cond delay="500"/>
                            </p:stCondLst>
                            <p:childTnLst>
                              <p:par>
                                <p:cTn id="295" presetID="10" presetClass="entr" presetSubtype="0" fill="hold" grpId="0" nodeType="afterEffect">
                                  <p:stCondLst>
                                    <p:cond delay="0"/>
                                  </p:stCondLst>
                                  <p:childTnLst>
                                    <p:set>
                                      <p:cBhvr>
                                        <p:cTn id="296" dur="1" fill="hold">
                                          <p:stCondLst>
                                            <p:cond delay="0"/>
                                          </p:stCondLst>
                                        </p:cTn>
                                        <p:tgtEl>
                                          <p:spTgt spid="142"/>
                                        </p:tgtEl>
                                        <p:attrNameLst>
                                          <p:attrName>style.visibility</p:attrName>
                                        </p:attrNameLst>
                                      </p:cBhvr>
                                      <p:to>
                                        <p:strVal val="visible"/>
                                      </p:to>
                                    </p:set>
                                    <p:animEffect transition="in" filter="fade">
                                      <p:cBhvr>
                                        <p:cTn id="297" dur="500"/>
                                        <p:tgtEl>
                                          <p:spTgt spid="142"/>
                                        </p:tgtEl>
                                      </p:cBhvr>
                                    </p:animEffect>
                                  </p:childTnLst>
                                </p:cTn>
                              </p:par>
                            </p:childTnLst>
                          </p:cTn>
                        </p:par>
                      </p:childTnLst>
                    </p:cTn>
                  </p:par>
                  <p:par>
                    <p:cTn id="298" fill="hold">
                      <p:stCondLst>
                        <p:cond delay="indefinite"/>
                      </p:stCondLst>
                      <p:childTnLst>
                        <p:par>
                          <p:cTn id="299" fill="hold">
                            <p:stCondLst>
                              <p:cond delay="0"/>
                            </p:stCondLst>
                            <p:childTnLst>
                              <p:par>
                                <p:cTn id="300" presetID="22" presetClass="entr" presetSubtype="2" fill="hold" grpId="0" nodeType="clickEffect">
                                  <p:stCondLst>
                                    <p:cond delay="0"/>
                                  </p:stCondLst>
                                  <p:childTnLst>
                                    <p:set>
                                      <p:cBhvr>
                                        <p:cTn id="301" dur="1" fill="hold">
                                          <p:stCondLst>
                                            <p:cond delay="0"/>
                                          </p:stCondLst>
                                        </p:cTn>
                                        <p:tgtEl>
                                          <p:spTgt spid="116"/>
                                        </p:tgtEl>
                                        <p:attrNameLst>
                                          <p:attrName>style.visibility</p:attrName>
                                        </p:attrNameLst>
                                      </p:cBhvr>
                                      <p:to>
                                        <p:strVal val="visible"/>
                                      </p:to>
                                    </p:set>
                                    <p:animEffect transition="in" filter="wipe(right)">
                                      <p:cBhvr>
                                        <p:cTn id="302" dur="500"/>
                                        <p:tgtEl>
                                          <p:spTgt spid="116"/>
                                        </p:tgtEl>
                                      </p:cBhvr>
                                    </p:animEffect>
                                  </p:childTnLst>
                                </p:cTn>
                              </p:par>
                            </p:childTnLst>
                          </p:cTn>
                        </p:par>
                        <p:par>
                          <p:cTn id="303" fill="hold">
                            <p:stCondLst>
                              <p:cond delay="500"/>
                            </p:stCondLst>
                            <p:childTnLst>
                              <p:par>
                                <p:cTn id="304" presetID="10" presetClass="entr" presetSubtype="0" fill="hold" nodeType="afterEffect">
                                  <p:stCondLst>
                                    <p:cond delay="0"/>
                                  </p:stCondLst>
                                  <p:childTnLst>
                                    <p:set>
                                      <p:cBhvr>
                                        <p:cTn id="305" dur="1" fill="hold">
                                          <p:stCondLst>
                                            <p:cond delay="0"/>
                                          </p:stCondLst>
                                        </p:cTn>
                                        <p:tgtEl>
                                          <p:spTgt spid="118"/>
                                        </p:tgtEl>
                                        <p:attrNameLst>
                                          <p:attrName>style.visibility</p:attrName>
                                        </p:attrNameLst>
                                      </p:cBhvr>
                                      <p:to>
                                        <p:strVal val="visible"/>
                                      </p:to>
                                    </p:set>
                                    <p:animEffect transition="in" filter="fade">
                                      <p:cBhvr>
                                        <p:cTn id="306" dur="500"/>
                                        <p:tgtEl>
                                          <p:spTgt spid="118"/>
                                        </p:tgtEl>
                                      </p:cBhvr>
                                    </p:animEffect>
                                  </p:childTnLst>
                                </p:cTn>
                              </p:par>
                            </p:childTnLst>
                          </p:cTn>
                        </p:par>
                      </p:childTnLst>
                    </p:cTn>
                  </p:par>
                  <p:par>
                    <p:cTn id="307" fill="hold">
                      <p:stCondLst>
                        <p:cond delay="indefinite"/>
                      </p:stCondLst>
                      <p:childTnLst>
                        <p:par>
                          <p:cTn id="308" fill="hold">
                            <p:stCondLst>
                              <p:cond delay="0"/>
                            </p:stCondLst>
                            <p:childTnLst>
                              <p:par>
                                <p:cTn id="309" presetID="10" presetClass="entr" presetSubtype="0" fill="hold" grpId="0" nodeType="clickEffect">
                                  <p:stCondLst>
                                    <p:cond delay="0"/>
                                  </p:stCondLst>
                                  <p:childTnLst>
                                    <p:set>
                                      <p:cBhvr>
                                        <p:cTn id="310" dur="1" fill="hold">
                                          <p:stCondLst>
                                            <p:cond delay="0"/>
                                          </p:stCondLst>
                                        </p:cTn>
                                        <p:tgtEl>
                                          <p:spTgt spid="136"/>
                                        </p:tgtEl>
                                        <p:attrNameLst>
                                          <p:attrName>style.visibility</p:attrName>
                                        </p:attrNameLst>
                                      </p:cBhvr>
                                      <p:to>
                                        <p:strVal val="visible"/>
                                      </p:to>
                                    </p:set>
                                    <p:animEffect transition="in" filter="fade">
                                      <p:cBhvr>
                                        <p:cTn id="311" dur="500"/>
                                        <p:tgtEl>
                                          <p:spTgt spid="136"/>
                                        </p:tgtEl>
                                      </p:cBhvr>
                                    </p:animEffect>
                                  </p:childTnLst>
                                </p:cTn>
                              </p:par>
                            </p:childTnLst>
                          </p:cTn>
                        </p:par>
                        <p:par>
                          <p:cTn id="312" fill="hold">
                            <p:stCondLst>
                              <p:cond delay="500"/>
                            </p:stCondLst>
                            <p:childTnLst>
                              <p:par>
                                <p:cTn id="313" presetID="10" presetClass="entr" presetSubtype="0" fill="hold" grpId="0" nodeType="afterEffect">
                                  <p:stCondLst>
                                    <p:cond delay="0"/>
                                  </p:stCondLst>
                                  <p:childTnLst>
                                    <p:set>
                                      <p:cBhvr>
                                        <p:cTn id="314" dur="1" fill="hold">
                                          <p:stCondLst>
                                            <p:cond delay="0"/>
                                          </p:stCondLst>
                                        </p:cTn>
                                        <p:tgtEl>
                                          <p:spTgt spid="145"/>
                                        </p:tgtEl>
                                        <p:attrNameLst>
                                          <p:attrName>style.visibility</p:attrName>
                                        </p:attrNameLst>
                                      </p:cBhvr>
                                      <p:to>
                                        <p:strVal val="visible"/>
                                      </p:to>
                                    </p:set>
                                    <p:animEffect transition="in" filter="fade">
                                      <p:cBhvr>
                                        <p:cTn id="315" dur="500"/>
                                        <p:tgtEl>
                                          <p:spTgt spid="145"/>
                                        </p:tgtEl>
                                      </p:cBhvr>
                                    </p:animEffect>
                                  </p:childTnLst>
                                </p:cTn>
                              </p:par>
                            </p:childTnLst>
                          </p:cTn>
                        </p:par>
                        <p:par>
                          <p:cTn id="316" fill="hold">
                            <p:stCondLst>
                              <p:cond delay="1000"/>
                            </p:stCondLst>
                            <p:childTnLst>
                              <p:par>
                                <p:cTn id="317" presetID="10" presetClass="entr" presetSubtype="0" fill="hold" grpId="0" nodeType="afterEffect">
                                  <p:stCondLst>
                                    <p:cond delay="0"/>
                                  </p:stCondLst>
                                  <p:childTnLst>
                                    <p:set>
                                      <p:cBhvr>
                                        <p:cTn id="318" dur="1" fill="hold">
                                          <p:stCondLst>
                                            <p:cond delay="0"/>
                                          </p:stCondLst>
                                        </p:cTn>
                                        <p:tgtEl>
                                          <p:spTgt spid="135"/>
                                        </p:tgtEl>
                                        <p:attrNameLst>
                                          <p:attrName>style.visibility</p:attrName>
                                        </p:attrNameLst>
                                      </p:cBhvr>
                                      <p:to>
                                        <p:strVal val="visible"/>
                                      </p:to>
                                    </p:set>
                                    <p:animEffect transition="in" filter="fade">
                                      <p:cBhvr>
                                        <p:cTn id="319" dur="500"/>
                                        <p:tgtEl>
                                          <p:spTgt spid="135"/>
                                        </p:tgtEl>
                                      </p:cBhvr>
                                    </p:animEffect>
                                  </p:childTnLst>
                                </p:cTn>
                              </p:par>
                            </p:childTnLst>
                          </p:cTn>
                        </p:par>
                        <p:par>
                          <p:cTn id="320" fill="hold">
                            <p:stCondLst>
                              <p:cond delay="1500"/>
                            </p:stCondLst>
                            <p:childTnLst>
                              <p:par>
                                <p:cTn id="321" presetID="10" presetClass="entr" presetSubtype="0" fill="hold" grpId="0" nodeType="afterEffect">
                                  <p:stCondLst>
                                    <p:cond delay="0"/>
                                  </p:stCondLst>
                                  <p:childTnLst>
                                    <p:set>
                                      <p:cBhvr>
                                        <p:cTn id="322" dur="1" fill="hold">
                                          <p:stCondLst>
                                            <p:cond delay="0"/>
                                          </p:stCondLst>
                                        </p:cTn>
                                        <p:tgtEl>
                                          <p:spTgt spid="146"/>
                                        </p:tgtEl>
                                        <p:attrNameLst>
                                          <p:attrName>style.visibility</p:attrName>
                                        </p:attrNameLst>
                                      </p:cBhvr>
                                      <p:to>
                                        <p:strVal val="visible"/>
                                      </p:to>
                                    </p:set>
                                    <p:animEffect transition="in" filter="fade">
                                      <p:cBhvr>
                                        <p:cTn id="323" dur="500"/>
                                        <p:tgtEl>
                                          <p:spTgt spid="146"/>
                                        </p:tgtEl>
                                      </p:cBhvr>
                                    </p:animEffect>
                                  </p:childTnLst>
                                </p:cTn>
                              </p:par>
                            </p:childTnLst>
                          </p:cTn>
                        </p:par>
                      </p:childTnLst>
                    </p:cTn>
                  </p:par>
                  <p:par>
                    <p:cTn id="324" fill="hold">
                      <p:stCondLst>
                        <p:cond delay="indefinite"/>
                      </p:stCondLst>
                      <p:childTnLst>
                        <p:par>
                          <p:cTn id="325" fill="hold">
                            <p:stCondLst>
                              <p:cond delay="0"/>
                            </p:stCondLst>
                            <p:childTnLst>
                              <p:par>
                                <p:cTn id="326" presetID="10" presetClass="entr" presetSubtype="0" fill="hold" nodeType="clickEffect">
                                  <p:stCondLst>
                                    <p:cond delay="0"/>
                                  </p:stCondLst>
                                  <p:childTnLst>
                                    <p:set>
                                      <p:cBhvr>
                                        <p:cTn id="327" dur="1" fill="hold">
                                          <p:stCondLst>
                                            <p:cond delay="0"/>
                                          </p:stCondLst>
                                        </p:cTn>
                                        <p:tgtEl>
                                          <p:spTgt spid="122"/>
                                        </p:tgtEl>
                                        <p:attrNameLst>
                                          <p:attrName>style.visibility</p:attrName>
                                        </p:attrNameLst>
                                      </p:cBhvr>
                                      <p:to>
                                        <p:strVal val="visible"/>
                                      </p:to>
                                    </p:set>
                                    <p:animEffect transition="in" filter="fade">
                                      <p:cBhvr>
                                        <p:cTn id="328" dur="500"/>
                                        <p:tgtEl>
                                          <p:spTgt spid="122"/>
                                        </p:tgtEl>
                                      </p:cBhvr>
                                    </p:animEffect>
                                  </p:childTnLst>
                                </p:cTn>
                              </p:par>
                            </p:childTnLst>
                          </p:cTn>
                        </p:par>
                      </p:childTnLst>
                    </p:cTn>
                  </p:par>
                  <p:par>
                    <p:cTn id="329" fill="hold">
                      <p:stCondLst>
                        <p:cond delay="indefinite"/>
                      </p:stCondLst>
                      <p:childTnLst>
                        <p:par>
                          <p:cTn id="330" fill="hold">
                            <p:stCondLst>
                              <p:cond delay="0"/>
                            </p:stCondLst>
                            <p:childTnLst>
                              <p:par>
                                <p:cTn id="331" presetID="22" presetClass="entr" presetSubtype="4" fill="hold" nodeType="clickEffect">
                                  <p:stCondLst>
                                    <p:cond delay="0"/>
                                  </p:stCondLst>
                                  <p:childTnLst>
                                    <p:set>
                                      <p:cBhvr>
                                        <p:cTn id="332" dur="1" fill="hold">
                                          <p:stCondLst>
                                            <p:cond delay="0"/>
                                          </p:stCondLst>
                                        </p:cTn>
                                        <p:tgtEl>
                                          <p:spTgt spid="125"/>
                                        </p:tgtEl>
                                        <p:attrNameLst>
                                          <p:attrName>style.visibility</p:attrName>
                                        </p:attrNameLst>
                                      </p:cBhvr>
                                      <p:to>
                                        <p:strVal val="visible"/>
                                      </p:to>
                                    </p:set>
                                    <p:animEffect transition="in" filter="wipe(down)">
                                      <p:cBhvr>
                                        <p:cTn id="333" dur="500"/>
                                        <p:tgtEl>
                                          <p:spTgt spid="125"/>
                                        </p:tgtEl>
                                      </p:cBhvr>
                                    </p:animEffect>
                                  </p:childTnLst>
                                </p:cTn>
                              </p:par>
                            </p:childTnLst>
                          </p:cTn>
                        </p:par>
                        <p:par>
                          <p:cTn id="334" fill="hold">
                            <p:stCondLst>
                              <p:cond delay="500"/>
                            </p:stCondLst>
                            <p:childTnLst>
                              <p:par>
                                <p:cTn id="335" presetID="10" presetClass="entr" presetSubtype="0" fill="hold" grpId="0" nodeType="afterEffect">
                                  <p:stCondLst>
                                    <p:cond delay="0"/>
                                  </p:stCondLst>
                                  <p:childTnLst>
                                    <p:set>
                                      <p:cBhvr>
                                        <p:cTn id="336" dur="1" fill="hold">
                                          <p:stCondLst>
                                            <p:cond delay="0"/>
                                          </p:stCondLst>
                                        </p:cTn>
                                        <p:tgtEl>
                                          <p:spTgt spid="133"/>
                                        </p:tgtEl>
                                        <p:attrNameLst>
                                          <p:attrName>style.visibility</p:attrName>
                                        </p:attrNameLst>
                                      </p:cBhvr>
                                      <p:to>
                                        <p:strVal val="visible"/>
                                      </p:to>
                                    </p:set>
                                    <p:animEffect transition="in" filter="fade">
                                      <p:cBhvr>
                                        <p:cTn id="337" dur="500"/>
                                        <p:tgtEl>
                                          <p:spTgt spid="133"/>
                                        </p:tgtEl>
                                      </p:cBhvr>
                                    </p:animEffect>
                                  </p:childTnLst>
                                </p:cTn>
                              </p:par>
                            </p:childTnLst>
                          </p:cTn>
                        </p:par>
                        <p:par>
                          <p:cTn id="338" fill="hold">
                            <p:stCondLst>
                              <p:cond delay="1000"/>
                            </p:stCondLst>
                            <p:childTnLst>
                              <p:par>
                                <p:cTn id="339" presetID="10" presetClass="entr" presetSubtype="0" fill="hold" grpId="0" nodeType="afterEffect">
                                  <p:stCondLst>
                                    <p:cond delay="0"/>
                                  </p:stCondLst>
                                  <p:childTnLst>
                                    <p:set>
                                      <p:cBhvr>
                                        <p:cTn id="340" dur="1" fill="hold">
                                          <p:stCondLst>
                                            <p:cond delay="0"/>
                                          </p:stCondLst>
                                        </p:cTn>
                                        <p:tgtEl>
                                          <p:spTgt spid="140"/>
                                        </p:tgtEl>
                                        <p:attrNameLst>
                                          <p:attrName>style.visibility</p:attrName>
                                        </p:attrNameLst>
                                      </p:cBhvr>
                                      <p:to>
                                        <p:strVal val="visible"/>
                                      </p:to>
                                    </p:set>
                                    <p:animEffect transition="in" filter="fade">
                                      <p:cBhvr>
                                        <p:cTn id="341" dur="500"/>
                                        <p:tgtEl>
                                          <p:spTgt spid="140"/>
                                        </p:tgtEl>
                                      </p:cBhvr>
                                    </p:animEffect>
                                  </p:childTnLst>
                                </p:cTn>
                              </p:par>
                            </p:childTnLst>
                          </p:cTn>
                        </p:par>
                      </p:childTnLst>
                    </p:cTn>
                  </p:par>
                  <p:par>
                    <p:cTn id="342" fill="hold">
                      <p:stCondLst>
                        <p:cond delay="indefinite"/>
                      </p:stCondLst>
                      <p:childTnLst>
                        <p:par>
                          <p:cTn id="343" fill="hold">
                            <p:stCondLst>
                              <p:cond delay="0"/>
                            </p:stCondLst>
                            <p:childTnLst>
                              <p:par>
                                <p:cTn id="344" presetID="22" presetClass="entr" presetSubtype="4" fill="hold" nodeType="clickEffect">
                                  <p:stCondLst>
                                    <p:cond delay="0"/>
                                  </p:stCondLst>
                                  <p:childTnLst>
                                    <p:set>
                                      <p:cBhvr>
                                        <p:cTn id="345" dur="1" fill="hold">
                                          <p:stCondLst>
                                            <p:cond delay="0"/>
                                          </p:stCondLst>
                                        </p:cTn>
                                        <p:tgtEl>
                                          <p:spTgt spid="124"/>
                                        </p:tgtEl>
                                        <p:attrNameLst>
                                          <p:attrName>style.visibility</p:attrName>
                                        </p:attrNameLst>
                                      </p:cBhvr>
                                      <p:to>
                                        <p:strVal val="visible"/>
                                      </p:to>
                                    </p:set>
                                    <p:animEffect transition="in" filter="wipe(down)">
                                      <p:cBhvr>
                                        <p:cTn id="346" dur="500"/>
                                        <p:tgtEl>
                                          <p:spTgt spid="124"/>
                                        </p:tgtEl>
                                      </p:cBhvr>
                                    </p:animEffect>
                                  </p:childTnLst>
                                </p:cTn>
                              </p:par>
                            </p:childTnLst>
                          </p:cTn>
                        </p:par>
                        <p:par>
                          <p:cTn id="347" fill="hold">
                            <p:stCondLst>
                              <p:cond delay="500"/>
                            </p:stCondLst>
                            <p:childTnLst>
                              <p:par>
                                <p:cTn id="348" presetID="10" presetClass="entr" presetSubtype="0" fill="hold" grpId="0" nodeType="afterEffect">
                                  <p:stCondLst>
                                    <p:cond delay="0"/>
                                  </p:stCondLst>
                                  <p:childTnLst>
                                    <p:set>
                                      <p:cBhvr>
                                        <p:cTn id="349" dur="1" fill="hold">
                                          <p:stCondLst>
                                            <p:cond delay="0"/>
                                          </p:stCondLst>
                                        </p:cTn>
                                        <p:tgtEl>
                                          <p:spTgt spid="131"/>
                                        </p:tgtEl>
                                        <p:attrNameLst>
                                          <p:attrName>style.visibility</p:attrName>
                                        </p:attrNameLst>
                                      </p:cBhvr>
                                      <p:to>
                                        <p:strVal val="visible"/>
                                      </p:to>
                                    </p:set>
                                    <p:animEffect transition="in" filter="fade">
                                      <p:cBhvr>
                                        <p:cTn id="350" dur="500"/>
                                        <p:tgtEl>
                                          <p:spTgt spid="131"/>
                                        </p:tgtEl>
                                      </p:cBhvr>
                                    </p:animEffect>
                                  </p:childTnLst>
                                </p:cTn>
                              </p:par>
                            </p:childTnLst>
                          </p:cTn>
                        </p:par>
                        <p:par>
                          <p:cTn id="351" fill="hold">
                            <p:stCondLst>
                              <p:cond delay="1000"/>
                            </p:stCondLst>
                            <p:childTnLst>
                              <p:par>
                                <p:cTn id="352" presetID="10" presetClass="entr" presetSubtype="0" fill="hold" grpId="0" nodeType="afterEffect">
                                  <p:stCondLst>
                                    <p:cond delay="0"/>
                                  </p:stCondLst>
                                  <p:childTnLst>
                                    <p:set>
                                      <p:cBhvr>
                                        <p:cTn id="353" dur="1" fill="hold">
                                          <p:stCondLst>
                                            <p:cond delay="0"/>
                                          </p:stCondLst>
                                        </p:cTn>
                                        <p:tgtEl>
                                          <p:spTgt spid="141"/>
                                        </p:tgtEl>
                                        <p:attrNameLst>
                                          <p:attrName>style.visibility</p:attrName>
                                        </p:attrNameLst>
                                      </p:cBhvr>
                                      <p:to>
                                        <p:strVal val="visible"/>
                                      </p:to>
                                    </p:set>
                                    <p:animEffect transition="in" filter="fade">
                                      <p:cBhvr>
                                        <p:cTn id="354" dur="500"/>
                                        <p:tgtEl>
                                          <p:spTgt spid="141"/>
                                        </p:tgtEl>
                                      </p:cBhvr>
                                    </p:animEffect>
                                  </p:childTnLst>
                                </p:cTn>
                              </p:par>
                            </p:childTnLst>
                          </p:cTn>
                        </p:par>
                      </p:childTnLst>
                    </p:cTn>
                  </p:par>
                  <p:par>
                    <p:cTn id="355" fill="hold">
                      <p:stCondLst>
                        <p:cond delay="indefinite"/>
                      </p:stCondLst>
                      <p:childTnLst>
                        <p:par>
                          <p:cTn id="356" fill="hold">
                            <p:stCondLst>
                              <p:cond delay="0"/>
                            </p:stCondLst>
                            <p:childTnLst>
                              <p:par>
                                <p:cTn id="357" presetID="22" presetClass="entr" presetSubtype="2" fill="hold" nodeType="clickEffect">
                                  <p:stCondLst>
                                    <p:cond delay="0"/>
                                  </p:stCondLst>
                                  <p:childTnLst>
                                    <p:set>
                                      <p:cBhvr>
                                        <p:cTn id="358" dur="1" fill="hold">
                                          <p:stCondLst>
                                            <p:cond delay="0"/>
                                          </p:stCondLst>
                                        </p:cTn>
                                        <p:tgtEl>
                                          <p:spTgt spid="129"/>
                                        </p:tgtEl>
                                        <p:attrNameLst>
                                          <p:attrName>style.visibility</p:attrName>
                                        </p:attrNameLst>
                                      </p:cBhvr>
                                      <p:to>
                                        <p:strVal val="visible"/>
                                      </p:to>
                                    </p:set>
                                    <p:animEffect transition="in" filter="wipe(right)">
                                      <p:cBhvr>
                                        <p:cTn id="359" dur="500"/>
                                        <p:tgtEl>
                                          <p:spTgt spid="129"/>
                                        </p:tgtEl>
                                      </p:cBhvr>
                                    </p:animEffect>
                                  </p:childTnLst>
                                </p:cTn>
                              </p:par>
                            </p:childTnLst>
                          </p:cTn>
                        </p:par>
                        <p:par>
                          <p:cTn id="360" fill="hold">
                            <p:stCondLst>
                              <p:cond delay="500"/>
                            </p:stCondLst>
                            <p:childTnLst>
                              <p:par>
                                <p:cTn id="361" presetID="22" presetClass="entr" presetSubtype="8" fill="hold" nodeType="afterEffect">
                                  <p:stCondLst>
                                    <p:cond delay="0"/>
                                  </p:stCondLst>
                                  <p:childTnLst>
                                    <p:set>
                                      <p:cBhvr>
                                        <p:cTn id="362" dur="1" fill="hold">
                                          <p:stCondLst>
                                            <p:cond delay="0"/>
                                          </p:stCondLst>
                                        </p:cTn>
                                        <p:tgtEl>
                                          <p:spTgt spid="127"/>
                                        </p:tgtEl>
                                        <p:attrNameLst>
                                          <p:attrName>style.visibility</p:attrName>
                                        </p:attrNameLst>
                                      </p:cBhvr>
                                      <p:to>
                                        <p:strVal val="visible"/>
                                      </p:to>
                                    </p:set>
                                    <p:animEffect transition="in" filter="wipe(left)">
                                      <p:cBhvr>
                                        <p:cTn id="363" dur="5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13" grpId="0"/>
      <p:bldP spid="8" grpId="0"/>
      <p:bldP spid="49" grpId="0"/>
      <p:bldP spid="51" grpId="0"/>
      <p:bldP spid="37" grpId="0" animBg="1"/>
      <p:bldP spid="41" grpId="0" animBg="1"/>
      <p:bldP spid="42" grpId="0" animBg="1"/>
      <p:bldP spid="43" grpId="0" animBg="1"/>
      <p:bldP spid="40" grpId="0"/>
      <p:bldP spid="47" grpId="0"/>
      <p:bldP spid="50" grpId="0"/>
      <p:bldP spid="52" grpId="0"/>
      <p:bldP spid="53" grpId="0"/>
      <p:bldP spid="62" grpId="0" animBg="1"/>
      <p:bldP spid="63" grpId="0" animBg="1"/>
      <p:bldP spid="79" grpId="0" animBg="1"/>
      <p:bldP spid="80" grpId="0" animBg="1"/>
      <p:bldP spid="81" grpId="0" animBg="1"/>
      <p:bldP spid="82" grpId="0" animBg="1"/>
      <p:bldP spid="83" grpId="0" animBg="1"/>
      <p:bldP spid="84" grpId="0" animBg="1"/>
      <p:bldP spid="85" grpId="0" animBg="1"/>
      <p:bldP spid="86" grpId="0" animBg="1"/>
      <p:bldP spid="87" grpId="0"/>
      <p:bldP spid="88" grpId="0"/>
      <p:bldP spid="89" grpId="0"/>
      <p:bldP spid="90" grpId="0"/>
      <p:bldP spid="91" grpId="0"/>
      <p:bldP spid="92" grpId="0"/>
      <p:bldP spid="94" grpId="0"/>
      <p:bldP spid="101" grpId="0"/>
      <p:bldP spid="102" grpId="0"/>
      <p:bldP spid="103" grpId="0"/>
      <p:bldP spid="107" grpId="0"/>
      <p:bldP spid="116" grpId="0" animBg="1"/>
      <p:bldP spid="130" grpId="0" animBg="1"/>
      <p:bldP spid="131" grpId="0" animBg="1"/>
      <p:bldP spid="132" grpId="0" animBg="1"/>
      <p:bldP spid="133" grpId="0" animBg="1"/>
      <p:bldP spid="134" grpId="0" animBg="1"/>
      <p:bldP spid="135" grpId="0" animBg="1"/>
      <p:bldP spid="136" grpId="0" animBg="1"/>
      <p:bldP spid="137" grpId="0" animBg="1"/>
      <p:bldP spid="138" grpId="0"/>
      <p:bldP spid="139" grpId="0"/>
      <p:bldP spid="140" grpId="0"/>
      <p:bldP spid="141" grpId="0"/>
      <p:bldP spid="142" grpId="0"/>
      <p:bldP spid="143" grpId="0"/>
      <p:bldP spid="144" grpId="0"/>
      <p:bldP spid="145" grpId="0"/>
      <p:bldP spid="146" grpId="0"/>
      <p:bldP spid="148" grpId="0"/>
      <p:bldP spid="149" grpId="0"/>
      <p:bldP spid="15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115616" y="2132855"/>
            <a:ext cx="2808312" cy="233561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normAutofit fontScale="90000"/>
          </a:bodyPr>
          <a:lstStyle/>
          <a:p>
            <a:r>
              <a:rPr lang="cs-CZ" dirty="0" smtClean="0"/>
              <a:t>Otáčení do roviny rovnoběžné s půdorysnou</a:t>
            </a:r>
            <a:endParaRPr lang="cs-CZ" dirty="0"/>
          </a:p>
        </p:txBody>
      </p:sp>
      <p:sp>
        <p:nvSpPr>
          <p:cNvPr id="4" name="Zástupný symbol pro obsah 3"/>
          <p:cNvSpPr>
            <a:spLocks noGrp="1"/>
          </p:cNvSpPr>
          <p:nvPr>
            <p:ph sz="half" idx="2"/>
          </p:nvPr>
        </p:nvSpPr>
        <p:spPr>
          <a:xfrm>
            <a:off x="4572000" y="1600200"/>
            <a:ext cx="4320480" cy="4525963"/>
          </a:xfrm>
        </p:spPr>
        <p:txBody>
          <a:bodyPr>
            <a:normAutofit/>
          </a:bodyPr>
          <a:lstStyle/>
          <a:p>
            <a:pPr marL="0" indent="0">
              <a:buNone/>
            </a:pPr>
            <a:endParaRPr lang="cs-CZ" sz="2000" i="1" dirty="0">
              <a:sym typeface="Symbol"/>
            </a:endParaRPr>
          </a:p>
          <a:p>
            <a:endParaRPr lang="cs-CZ" sz="2000" i="1" dirty="0">
              <a:sym typeface="Symbol"/>
            </a:endParaRPr>
          </a:p>
          <a:p>
            <a:pPr marL="0" indent="0">
              <a:buNone/>
            </a:pPr>
            <a:endParaRPr lang="cs-CZ" sz="2400" i="1" dirty="0"/>
          </a:p>
        </p:txBody>
      </p:sp>
      <p:sp>
        <p:nvSpPr>
          <p:cNvPr id="5" name="Kosoúhelník 4"/>
          <p:cNvSpPr/>
          <p:nvPr/>
        </p:nvSpPr>
        <p:spPr>
          <a:xfrm>
            <a:off x="179512" y="4468470"/>
            <a:ext cx="3740984" cy="1050426"/>
          </a:xfrm>
          <a:prstGeom prst="parallelogram">
            <a:avLst>
              <a:gd name="adj" fmla="val 89789"/>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flipH="1">
            <a:off x="410345" y="5149564"/>
            <a:ext cx="171730" cy="369332"/>
          </a:xfrm>
          <a:prstGeom prst="rect">
            <a:avLst/>
          </a:prstGeom>
          <a:noFill/>
        </p:spPr>
        <p:txBody>
          <a:bodyPr wrap="square" rtlCol="0">
            <a:spAutoFit/>
          </a:bodyPr>
          <a:lstStyle/>
          <a:p>
            <a:r>
              <a:rPr lang="cs-CZ" dirty="0" smtClean="0">
                <a:sym typeface="Symbol"/>
              </a:rPr>
              <a:t></a:t>
            </a:r>
            <a:endParaRPr lang="cs-CZ" dirty="0"/>
          </a:p>
        </p:txBody>
      </p:sp>
      <p:sp>
        <p:nvSpPr>
          <p:cNvPr id="8" name="TextovéPole 7"/>
          <p:cNvSpPr txBox="1"/>
          <p:nvPr/>
        </p:nvSpPr>
        <p:spPr>
          <a:xfrm>
            <a:off x="3651826" y="2084174"/>
            <a:ext cx="288032" cy="369332"/>
          </a:xfrm>
          <a:prstGeom prst="rect">
            <a:avLst/>
          </a:prstGeom>
          <a:noFill/>
        </p:spPr>
        <p:txBody>
          <a:bodyPr wrap="square" rtlCol="0">
            <a:spAutoFit/>
          </a:bodyPr>
          <a:lstStyle/>
          <a:p>
            <a:r>
              <a:rPr lang="cs-CZ" dirty="0" smtClean="0">
                <a:sym typeface="Symbol"/>
              </a:rPr>
              <a:t></a:t>
            </a:r>
            <a:endParaRPr lang="cs-CZ" dirty="0"/>
          </a:p>
        </p:txBody>
      </p:sp>
      <p:cxnSp>
        <p:nvCxnSpPr>
          <p:cNvPr id="48" name="Přímá spojnice 47"/>
          <p:cNvCxnSpPr/>
          <p:nvPr/>
        </p:nvCxnSpPr>
        <p:spPr>
          <a:xfrm flipV="1">
            <a:off x="683568" y="4468470"/>
            <a:ext cx="3524312" cy="1"/>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49" name="TextovéPole 48"/>
          <p:cNvSpPr txBox="1"/>
          <p:nvPr/>
        </p:nvSpPr>
        <p:spPr>
          <a:xfrm>
            <a:off x="4071376" y="4136577"/>
            <a:ext cx="288032" cy="369332"/>
          </a:xfrm>
          <a:prstGeom prst="rect">
            <a:avLst/>
          </a:prstGeom>
          <a:noFill/>
        </p:spPr>
        <p:txBody>
          <a:bodyPr wrap="square" rtlCol="0">
            <a:spAutoFit/>
          </a:bodyPr>
          <a:lstStyle/>
          <a:p>
            <a:r>
              <a:rPr lang="cs-CZ" dirty="0" smtClean="0"/>
              <a:t>x</a:t>
            </a:r>
            <a:endParaRPr lang="cs-CZ" dirty="0"/>
          </a:p>
        </p:txBody>
      </p:sp>
      <p:sp>
        <p:nvSpPr>
          <p:cNvPr id="51" name="TextovéPole 50"/>
          <p:cNvSpPr txBox="1"/>
          <p:nvPr/>
        </p:nvSpPr>
        <p:spPr>
          <a:xfrm>
            <a:off x="2319938" y="2797042"/>
            <a:ext cx="263093" cy="369332"/>
          </a:xfrm>
          <a:prstGeom prst="rect">
            <a:avLst/>
          </a:prstGeom>
          <a:noFill/>
        </p:spPr>
        <p:txBody>
          <a:bodyPr wrap="square" rtlCol="0">
            <a:spAutoFit/>
          </a:bodyPr>
          <a:lstStyle/>
          <a:p>
            <a:r>
              <a:rPr lang="cs-CZ" dirty="0"/>
              <a:t>B</a:t>
            </a:r>
            <a:endParaRPr lang="cs-CZ" spc="-300" dirty="0"/>
          </a:p>
        </p:txBody>
      </p:sp>
      <p:cxnSp>
        <p:nvCxnSpPr>
          <p:cNvPr id="14" name="Přímá spojnice 13"/>
          <p:cNvCxnSpPr/>
          <p:nvPr/>
        </p:nvCxnSpPr>
        <p:spPr>
          <a:xfrm flipH="1">
            <a:off x="2928383" y="4459742"/>
            <a:ext cx="581673" cy="62098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6" name="Přímá spojnice 15"/>
          <p:cNvCxnSpPr/>
          <p:nvPr/>
        </p:nvCxnSpPr>
        <p:spPr>
          <a:xfrm>
            <a:off x="2346451" y="2967955"/>
            <a:ext cx="581932" cy="102862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Ovál 36"/>
          <p:cNvSpPr/>
          <p:nvPr/>
        </p:nvSpPr>
        <p:spPr>
          <a:xfrm>
            <a:off x="2905522" y="505786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1" name="Ovál 40"/>
          <p:cNvSpPr/>
          <p:nvPr/>
        </p:nvSpPr>
        <p:spPr>
          <a:xfrm>
            <a:off x="2316641" y="295011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2" name="Ovál 41"/>
          <p:cNvSpPr/>
          <p:nvPr/>
        </p:nvSpPr>
        <p:spPr>
          <a:xfrm>
            <a:off x="2319938" y="484223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3" name="Ovál 42"/>
          <p:cNvSpPr/>
          <p:nvPr/>
        </p:nvSpPr>
        <p:spPr>
          <a:xfrm>
            <a:off x="2905523" y="397372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40" name="TextovéPole 39"/>
          <p:cNvSpPr txBox="1"/>
          <p:nvPr/>
        </p:nvSpPr>
        <p:spPr>
          <a:xfrm>
            <a:off x="3382061" y="3019310"/>
            <a:ext cx="418293"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47" name="TextovéPole 46"/>
          <p:cNvSpPr txBox="1"/>
          <p:nvPr/>
        </p:nvSpPr>
        <p:spPr>
          <a:xfrm>
            <a:off x="2019387" y="4518651"/>
            <a:ext cx="400819" cy="369332"/>
          </a:xfrm>
          <a:prstGeom prst="rect">
            <a:avLst/>
          </a:prstGeom>
          <a:noFill/>
        </p:spPr>
        <p:txBody>
          <a:bodyPr wrap="square" rtlCol="0">
            <a:spAutoFit/>
          </a:bodyPr>
          <a:lstStyle/>
          <a:p>
            <a:r>
              <a:rPr lang="cs-CZ" dirty="0" smtClean="0"/>
              <a:t>B</a:t>
            </a:r>
            <a:r>
              <a:rPr lang="cs-CZ" baseline="-25000" dirty="0" smtClean="0"/>
              <a:t>1</a:t>
            </a:r>
            <a:endParaRPr lang="cs-CZ" baseline="-25000" dirty="0"/>
          </a:p>
        </p:txBody>
      </p:sp>
      <p:sp>
        <p:nvSpPr>
          <p:cNvPr id="50" name="TextovéPole 49"/>
          <p:cNvSpPr txBox="1"/>
          <p:nvPr/>
        </p:nvSpPr>
        <p:spPr>
          <a:xfrm>
            <a:off x="2630248" y="2235577"/>
            <a:ext cx="452677" cy="369332"/>
          </a:xfrm>
          <a:prstGeom prst="rect">
            <a:avLst/>
          </a:prstGeom>
          <a:noFill/>
        </p:spPr>
        <p:txBody>
          <a:bodyPr wrap="square" rtlCol="0">
            <a:spAutoFit/>
          </a:bodyPr>
          <a:lstStyle/>
          <a:p>
            <a:r>
              <a:rPr lang="cs-CZ" dirty="0" smtClean="0"/>
              <a:t>B</a:t>
            </a:r>
            <a:r>
              <a:rPr lang="cs-CZ" baseline="-25000" dirty="0" smtClean="0"/>
              <a:t>2</a:t>
            </a:r>
            <a:endParaRPr lang="cs-CZ" baseline="-25000" dirty="0"/>
          </a:p>
        </p:txBody>
      </p:sp>
      <p:sp>
        <p:nvSpPr>
          <p:cNvPr id="52" name="TextovéPole 51"/>
          <p:cNvSpPr txBox="1"/>
          <p:nvPr/>
        </p:nvSpPr>
        <p:spPr>
          <a:xfrm>
            <a:off x="2748796" y="5016731"/>
            <a:ext cx="40648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53" name="TextovéPole 52"/>
          <p:cNvSpPr txBox="1"/>
          <p:nvPr/>
        </p:nvSpPr>
        <p:spPr>
          <a:xfrm>
            <a:off x="1697778" y="3323386"/>
            <a:ext cx="278597" cy="369332"/>
          </a:xfrm>
          <a:prstGeom prst="rect">
            <a:avLst/>
          </a:prstGeom>
          <a:noFill/>
        </p:spPr>
        <p:txBody>
          <a:bodyPr wrap="square" rtlCol="0">
            <a:spAutoFit/>
          </a:bodyPr>
          <a:lstStyle/>
          <a:p>
            <a:r>
              <a:rPr lang="cs-CZ" dirty="0" smtClean="0"/>
              <a:t>o</a:t>
            </a:r>
            <a:endParaRPr lang="cs-CZ" baseline="-25000" dirty="0"/>
          </a:p>
        </p:txBody>
      </p:sp>
      <p:cxnSp>
        <p:nvCxnSpPr>
          <p:cNvPr id="56" name="Přímá spojnice 55"/>
          <p:cNvCxnSpPr/>
          <p:nvPr/>
        </p:nvCxnSpPr>
        <p:spPr>
          <a:xfrm flipV="1">
            <a:off x="2727949" y="2567266"/>
            <a:ext cx="0" cy="189247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7" name="Přímá spojnice 56"/>
          <p:cNvCxnSpPr/>
          <p:nvPr/>
        </p:nvCxnSpPr>
        <p:spPr>
          <a:xfrm flipH="1">
            <a:off x="2336372" y="4468470"/>
            <a:ext cx="388712" cy="40069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8" name="Přímá spojnice 57"/>
          <p:cNvCxnSpPr/>
          <p:nvPr/>
        </p:nvCxnSpPr>
        <p:spPr>
          <a:xfrm flipH="1">
            <a:off x="2333878" y="2574998"/>
            <a:ext cx="388712" cy="40069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9" name="Přímá spojnice 58"/>
          <p:cNvCxnSpPr/>
          <p:nvPr/>
        </p:nvCxnSpPr>
        <p:spPr>
          <a:xfrm flipV="1">
            <a:off x="2928383" y="3996580"/>
            <a:ext cx="0" cy="108414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0" name="Přímá spojnice 59"/>
          <p:cNvCxnSpPr/>
          <p:nvPr/>
        </p:nvCxnSpPr>
        <p:spPr>
          <a:xfrm flipH="1">
            <a:off x="2928383" y="3375598"/>
            <a:ext cx="581673" cy="620982"/>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61" name="Přímá spojnice 60"/>
          <p:cNvCxnSpPr/>
          <p:nvPr/>
        </p:nvCxnSpPr>
        <p:spPr>
          <a:xfrm flipV="1">
            <a:off x="3504739" y="3384326"/>
            <a:ext cx="0" cy="108414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a:off x="2722590" y="2567265"/>
            <a:ext cx="782149" cy="808333"/>
          </a:xfrm>
          <a:prstGeom prst="line">
            <a:avLst/>
          </a:prstGeom>
          <a:ln w="12700"/>
        </p:spPr>
        <p:style>
          <a:lnRef idx="1">
            <a:schemeClr val="dk1"/>
          </a:lnRef>
          <a:fillRef idx="0">
            <a:schemeClr val="dk1"/>
          </a:fillRef>
          <a:effectRef idx="0">
            <a:schemeClr val="dk1"/>
          </a:effectRef>
          <a:fontRef idx="minor">
            <a:schemeClr val="tx1"/>
          </a:fontRef>
        </p:style>
      </p:cxnSp>
      <p:cxnSp>
        <p:nvCxnSpPr>
          <p:cNvPr id="25" name="Přímá spojnice 24"/>
          <p:cNvCxnSpPr/>
          <p:nvPr/>
        </p:nvCxnSpPr>
        <p:spPr>
          <a:xfrm>
            <a:off x="2346451" y="4869160"/>
            <a:ext cx="581932" cy="211564"/>
          </a:xfrm>
          <a:prstGeom prst="line">
            <a:avLst/>
          </a:prstGeom>
          <a:ln w="12700"/>
        </p:spPr>
        <p:style>
          <a:lnRef idx="1">
            <a:schemeClr val="dk1"/>
          </a:lnRef>
          <a:fillRef idx="0">
            <a:schemeClr val="dk1"/>
          </a:fillRef>
          <a:effectRef idx="0">
            <a:schemeClr val="dk1"/>
          </a:effectRef>
          <a:fontRef idx="minor">
            <a:schemeClr val="tx1"/>
          </a:fontRef>
        </p:style>
      </p:cxnSp>
      <p:cxnSp>
        <p:nvCxnSpPr>
          <p:cNvPr id="69" name="Přímá spojnice 68"/>
          <p:cNvCxnSpPr>
            <a:stCxn id="15" idx="0"/>
          </p:cNvCxnSpPr>
          <p:nvPr/>
        </p:nvCxnSpPr>
        <p:spPr>
          <a:xfrm flipV="1">
            <a:off x="1611161" y="2576072"/>
            <a:ext cx="2231819" cy="1845"/>
          </a:xfrm>
          <a:prstGeom prst="line">
            <a:avLst/>
          </a:prstGeom>
        </p:spPr>
        <p:style>
          <a:lnRef idx="1">
            <a:schemeClr val="dk1"/>
          </a:lnRef>
          <a:fillRef idx="0">
            <a:schemeClr val="dk1"/>
          </a:fillRef>
          <a:effectRef idx="0">
            <a:schemeClr val="dk1"/>
          </a:effectRef>
          <a:fontRef idx="minor">
            <a:schemeClr val="tx1"/>
          </a:fontRef>
        </p:style>
      </p:cxnSp>
      <p:cxnSp>
        <p:nvCxnSpPr>
          <p:cNvPr id="73" name="Přímá spojnice 72"/>
          <p:cNvCxnSpPr>
            <a:stCxn id="15" idx="2"/>
          </p:cNvCxnSpPr>
          <p:nvPr/>
        </p:nvCxnSpPr>
        <p:spPr>
          <a:xfrm flipH="1">
            <a:off x="3261926" y="2577469"/>
            <a:ext cx="579732" cy="627828"/>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9" name="Ovál 78"/>
          <p:cNvSpPr/>
          <p:nvPr/>
        </p:nvSpPr>
        <p:spPr>
          <a:xfrm>
            <a:off x="3481879" y="336146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0" name="Ovál 79"/>
          <p:cNvSpPr/>
          <p:nvPr/>
        </p:nvSpPr>
        <p:spPr>
          <a:xfrm>
            <a:off x="2699583" y="255698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1" name="Ovál 80"/>
          <p:cNvSpPr/>
          <p:nvPr/>
        </p:nvSpPr>
        <p:spPr>
          <a:xfrm>
            <a:off x="980502" y="506984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2" name="Ovál 81"/>
          <p:cNvSpPr/>
          <p:nvPr/>
        </p:nvSpPr>
        <p:spPr>
          <a:xfrm>
            <a:off x="1588301" y="256549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3" name="Ovál 82"/>
          <p:cNvSpPr/>
          <p:nvPr/>
        </p:nvSpPr>
        <p:spPr>
          <a:xfrm>
            <a:off x="994481" y="3190381"/>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4" name="Ovál 83"/>
          <p:cNvSpPr/>
          <p:nvPr/>
        </p:nvSpPr>
        <p:spPr>
          <a:xfrm>
            <a:off x="3819459" y="257395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5" name="Ovál 84"/>
          <p:cNvSpPr/>
          <p:nvPr/>
        </p:nvSpPr>
        <p:spPr>
          <a:xfrm>
            <a:off x="3219219" y="505683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6" name="Ovál 85"/>
          <p:cNvSpPr/>
          <p:nvPr/>
        </p:nvSpPr>
        <p:spPr>
          <a:xfrm>
            <a:off x="3225638" y="319563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87" name="TextovéPole 86"/>
          <p:cNvSpPr txBox="1"/>
          <p:nvPr/>
        </p:nvSpPr>
        <p:spPr>
          <a:xfrm>
            <a:off x="1395533" y="2242156"/>
            <a:ext cx="548184" cy="369332"/>
          </a:xfrm>
          <a:prstGeom prst="rect">
            <a:avLst/>
          </a:prstGeom>
          <a:noFill/>
        </p:spPr>
        <p:txBody>
          <a:bodyPr wrap="square" rtlCol="0">
            <a:spAutoFit/>
          </a:bodyPr>
          <a:lstStyle/>
          <a:p>
            <a:r>
              <a:rPr lang="cs-CZ" dirty="0" smtClean="0"/>
              <a:t>A‘</a:t>
            </a:r>
            <a:r>
              <a:rPr lang="cs-CZ" baseline="-25000" dirty="0" smtClean="0"/>
              <a:t>02</a:t>
            </a:r>
            <a:endParaRPr lang="cs-CZ" baseline="-25000" dirty="0"/>
          </a:p>
        </p:txBody>
      </p:sp>
      <p:sp>
        <p:nvSpPr>
          <p:cNvPr id="88" name="TextovéPole 87"/>
          <p:cNvSpPr txBox="1"/>
          <p:nvPr/>
        </p:nvSpPr>
        <p:spPr>
          <a:xfrm>
            <a:off x="685207" y="4974942"/>
            <a:ext cx="664454" cy="369332"/>
          </a:xfrm>
          <a:prstGeom prst="rect">
            <a:avLst/>
          </a:prstGeom>
          <a:noFill/>
        </p:spPr>
        <p:txBody>
          <a:bodyPr wrap="square" rtlCol="0">
            <a:spAutoFit/>
          </a:bodyPr>
          <a:lstStyle/>
          <a:p>
            <a:r>
              <a:rPr lang="cs-CZ" dirty="0" smtClean="0"/>
              <a:t>A‘</a:t>
            </a:r>
            <a:r>
              <a:rPr lang="cs-CZ" baseline="-25000" dirty="0" smtClean="0"/>
              <a:t>01</a:t>
            </a:r>
            <a:endParaRPr lang="cs-CZ" baseline="-25000" dirty="0"/>
          </a:p>
        </p:txBody>
      </p:sp>
      <p:sp>
        <p:nvSpPr>
          <p:cNvPr id="89" name="TextovéPole 88"/>
          <p:cNvSpPr txBox="1"/>
          <p:nvPr/>
        </p:nvSpPr>
        <p:spPr>
          <a:xfrm>
            <a:off x="618165" y="2994077"/>
            <a:ext cx="506359" cy="369332"/>
          </a:xfrm>
          <a:prstGeom prst="rect">
            <a:avLst/>
          </a:prstGeom>
          <a:noFill/>
        </p:spPr>
        <p:txBody>
          <a:bodyPr wrap="square" rtlCol="0">
            <a:spAutoFit/>
          </a:bodyPr>
          <a:lstStyle/>
          <a:p>
            <a:r>
              <a:rPr lang="cs-CZ" dirty="0" smtClean="0"/>
              <a:t>A‘</a:t>
            </a:r>
            <a:r>
              <a:rPr lang="cs-CZ" baseline="-25000" dirty="0" smtClean="0"/>
              <a:t>0</a:t>
            </a:r>
            <a:endParaRPr lang="cs-CZ" baseline="-25000" dirty="0"/>
          </a:p>
        </p:txBody>
      </p:sp>
      <p:sp>
        <p:nvSpPr>
          <p:cNvPr id="90" name="TextovéPole 89"/>
          <p:cNvSpPr txBox="1"/>
          <p:nvPr/>
        </p:nvSpPr>
        <p:spPr>
          <a:xfrm>
            <a:off x="3234208" y="4960443"/>
            <a:ext cx="504043" cy="369332"/>
          </a:xfrm>
          <a:prstGeom prst="rect">
            <a:avLst/>
          </a:prstGeom>
          <a:noFill/>
        </p:spPr>
        <p:txBody>
          <a:bodyPr wrap="square" rtlCol="0">
            <a:spAutoFit/>
          </a:bodyPr>
          <a:lstStyle/>
          <a:p>
            <a:r>
              <a:rPr lang="cs-CZ" dirty="0" smtClean="0"/>
              <a:t>A</a:t>
            </a:r>
            <a:r>
              <a:rPr lang="cs-CZ" baseline="-25000" dirty="0" smtClean="0"/>
              <a:t>01</a:t>
            </a:r>
            <a:endParaRPr lang="cs-CZ" baseline="-25000" dirty="0"/>
          </a:p>
        </p:txBody>
      </p:sp>
      <p:sp>
        <p:nvSpPr>
          <p:cNvPr id="91" name="TextovéPole 90"/>
          <p:cNvSpPr txBox="1"/>
          <p:nvPr/>
        </p:nvSpPr>
        <p:spPr>
          <a:xfrm>
            <a:off x="3857633" y="2372315"/>
            <a:ext cx="560160" cy="369332"/>
          </a:xfrm>
          <a:prstGeom prst="rect">
            <a:avLst/>
          </a:prstGeom>
          <a:noFill/>
        </p:spPr>
        <p:txBody>
          <a:bodyPr wrap="square" rtlCol="0">
            <a:spAutoFit/>
          </a:bodyPr>
          <a:lstStyle/>
          <a:p>
            <a:r>
              <a:rPr lang="cs-CZ" dirty="0" smtClean="0"/>
              <a:t>A</a:t>
            </a:r>
            <a:r>
              <a:rPr lang="cs-CZ" baseline="-25000" dirty="0" smtClean="0"/>
              <a:t>02</a:t>
            </a:r>
            <a:endParaRPr lang="cs-CZ" baseline="-25000" dirty="0"/>
          </a:p>
        </p:txBody>
      </p:sp>
      <p:sp>
        <p:nvSpPr>
          <p:cNvPr id="92" name="TextovéPole 91"/>
          <p:cNvSpPr txBox="1"/>
          <p:nvPr/>
        </p:nvSpPr>
        <p:spPr>
          <a:xfrm>
            <a:off x="2912455" y="3157105"/>
            <a:ext cx="418293" cy="369332"/>
          </a:xfrm>
          <a:prstGeom prst="rect">
            <a:avLst/>
          </a:prstGeom>
          <a:noFill/>
        </p:spPr>
        <p:txBody>
          <a:bodyPr wrap="square" rtlCol="0">
            <a:spAutoFit/>
          </a:bodyPr>
          <a:lstStyle/>
          <a:p>
            <a:r>
              <a:rPr lang="cs-CZ" dirty="0" smtClean="0"/>
              <a:t>A</a:t>
            </a:r>
            <a:r>
              <a:rPr lang="cs-CZ" baseline="-25000" dirty="0" smtClean="0"/>
              <a:t>0</a:t>
            </a:r>
            <a:endParaRPr lang="cs-CZ" baseline="-25000" dirty="0"/>
          </a:p>
        </p:txBody>
      </p:sp>
      <p:sp>
        <p:nvSpPr>
          <p:cNvPr id="94" name="TextovéPole 93"/>
          <p:cNvSpPr txBox="1"/>
          <p:nvPr/>
        </p:nvSpPr>
        <p:spPr>
          <a:xfrm>
            <a:off x="2881715" y="3886642"/>
            <a:ext cx="418293" cy="369332"/>
          </a:xfrm>
          <a:prstGeom prst="rect">
            <a:avLst/>
          </a:prstGeom>
          <a:noFill/>
        </p:spPr>
        <p:txBody>
          <a:bodyPr wrap="square" rtlCol="0">
            <a:spAutoFit/>
          </a:bodyPr>
          <a:lstStyle/>
          <a:p>
            <a:r>
              <a:rPr lang="cs-CZ" dirty="0" smtClean="0"/>
              <a:t>A</a:t>
            </a:r>
            <a:endParaRPr lang="cs-CZ" baseline="-25000" dirty="0"/>
          </a:p>
        </p:txBody>
      </p:sp>
      <p:sp>
        <p:nvSpPr>
          <p:cNvPr id="101" name="TextovéPole 100"/>
          <p:cNvSpPr txBox="1"/>
          <p:nvPr/>
        </p:nvSpPr>
        <p:spPr>
          <a:xfrm>
            <a:off x="2810392" y="2237457"/>
            <a:ext cx="554353" cy="369332"/>
          </a:xfrm>
          <a:prstGeom prst="rect">
            <a:avLst/>
          </a:prstGeom>
          <a:noFill/>
        </p:spPr>
        <p:txBody>
          <a:bodyPr wrap="square" rtlCol="0">
            <a:spAutoFit/>
          </a:bodyPr>
          <a:lstStyle/>
          <a:p>
            <a:r>
              <a:rPr lang="cs-CZ" dirty="0" smtClean="0"/>
              <a:t>=o</a:t>
            </a:r>
            <a:r>
              <a:rPr lang="cs-CZ" baseline="-25000" dirty="0" smtClean="0"/>
              <a:t>2</a:t>
            </a:r>
            <a:endParaRPr lang="cs-CZ" baseline="-25000" dirty="0"/>
          </a:p>
        </p:txBody>
      </p:sp>
      <p:sp>
        <p:nvSpPr>
          <p:cNvPr id="102" name="TextovéPole 101"/>
          <p:cNvSpPr txBox="1"/>
          <p:nvPr/>
        </p:nvSpPr>
        <p:spPr>
          <a:xfrm>
            <a:off x="3100725" y="2234055"/>
            <a:ext cx="610303" cy="369332"/>
          </a:xfrm>
          <a:prstGeom prst="rect">
            <a:avLst/>
          </a:prstGeom>
          <a:noFill/>
        </p:spPr>
        <p:txBody>
          <a:bodyPr wrap="square" rtlCol="0">
            <a:spAutoFit/>
          </a:bodyPr>
          <a:lstStyle/>
          <a:p>
            <a:r>
              <a:rPr lang="cs-CZ" dirty="0"/>
              <a:t>=</a:t>
            </a:r>
            <a:r>
              <a:rPr lang="cs-CZ" dirty="0" smtClean="0"/>
              <a:t>B</a:t>
            </a:r>
            <a:r>
              <a:rPr lang="cs-CZ" baseline="-25000" dirty="0" smtClean="0"/>
              <a:t>02</a:t>
            </a:r>
            <a:endParaRPr lang="cs-CZ" baseline="-25000" dirty="0"/>
          </a:p>
        </p:txBody>
      </p:sp>
      <p:sp>
        <p:nvSpPr>
          <p:cNvPr id="103" name="TextovéPole 102"/>
          <p:cNvSpPr txBox="1"/>
          <p:nvPr/>
        </p:nvSpPr>
        <p:spPr>
          <a:xfrm>
            <a:off x="1600999" y="4520386"/>
            <a:ext cx="685436" cy="369332"/>
          </a:xfrm>
          <a:prstGeom prst="rect">
            <a:avLst/>
          </a:prstGeom>
          <a:noFill/>
        </p:spPr>
        <p:txBody>
          <a:bodyPr wrap="square" rtlCol="0">
            <a:spAutoFit/>
          </a:bodyPr>
          <a:lstStyle/>
          <a:p>
            <a:r>
              <a:rPr lang="cs-CZ" dirty="0" smtClean="0"/>
              <a:t>B</a:t>
            </a:r>
            <a:r>
              <a:rPr lang="cs-CZ" baseline="-25000" dirty="0" smtClean="0"/>
              <a:t>01</a:t>
            </a:r>
            <a:r>
              <a:rPr lang="cs-CZ" dirty="0" smtClean="0"/>
              <a:t>=</a:t>
            </a:r>
            <a:endParaRPr lang="cs-CZ" dirty="0"/>
          </a:p>
        </p:txBody>
      </p:sp>
      <p:cxnSp>
        <p:nvCxnSpPr>
          <p:cNvPr id="106" name="Přímá spojnice 105"/>
          <p:cNvCxnSpPr/>
          <p:nvPr/>
        </p:nvCxnSpPr>
        <p:spPr>
          <a:xfrm>
            <a:off x="4860032" y="3973720"/>
            <a:ext cx="3672408" cy="2498"/>
          </a:xfrm>
          <a:prstGeom prst="line">
            <a:avLst/>
          </a:prstGeom>
          <a:ln w="12700"/>
        </p:spPr>
        <p:style>
          <a:lnRef idx="1">
            <a:schemeClr val="dk1"/>
          </a:lnRef>
          <a:fillRef idx="0">
            <a:schemeClr val="dk1"/>
          </a:fillRef>
          <a:effectRef idx="0">
            <a:schemeClr val="dk1"/>
          </a:effectRef>
          <a:fontRef idx="minor">
            <a:schemeClr val="tx1"/>
          </a:fontRef>
        </p:style>
      </p:cxnSp>
      <p:sp>
        <p:nvSpPr>
          <p:cNvPr id="107" name="TextovéPole 106"/>
          <p:cNvSpPr txBox="1"/>
          <p:nvPr/>
        </p:nvSpPr>
        <p:spPr>
          <a:xfrm>
            <a:off x="8464895" y="3886642"/>
            <a:ext cx="504056"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cxnSp>
        <p:nvCxnSpPr>
          <p:cNvPr id="109" name="Přímá spojnice 108"/>
          <p:cNvCxnSpPr/>
          <p:nvPr/>
        </p:nvCxnSpPr>
        <p:spPr>
          <a:xfrm>
            <a:off x="6588224" y="2272863"/>
            <a:ext cx="0" cy="262794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11" name="Přímá spojnice 110"/>
          <p:cNvCxnSpPr/>
          <p:nvPr/>
        </p:nvCxnSpPr>
        <p:spPr>
          <a:xfrm>
            <a:off x="6588224" y="2272863"/>
            <a:ext cx="1152128" cy="746447"/>
          </a:xfrm>
          <a:prstGeom prst="line">
            <a:avLst/>
          </a:prstGeom>
          <a:ln w="19050"/>
        </p:spPr>
        <p:style>
          <a:lnRef idx="1">
            <a:schemeClr val="dk1"/>
          </a:lnRef>
          <a:fillRef idx="0">
            <a:schemeClr val="dk1"/>
          </a:fillRef>
          <a:effectRef idx="0">
            <a:schemeClr val="dk1"/>
          </a:effectRef>
          <a:fontRef idx="minor">
            <a:schemeClr val="tx1"/>
          </a:fontRef>
        </p:style>
      </p:cxnSp>
      <p:cxnSp>
        <p:nvCxnSpPr>
          <p:cNvPr id="113" name="Přímá spojnice 112"/>
          <p:cNvCxnSpPr/>
          <p:nvPr/>
        </p:nvCxnSpPr>
        <p:spPr>
          <a:xfrm>
            <a:off x="7729921" y="3019310"/>
            <a:ext cx="0" cy="2641938"/>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15" name="Přímá spojnice 114"/>
          <p:cNvCxnSpPr/>
          <p:nvPr/>
        </p:nvCxnSpPr>
        <p:spPr>
          <a:xfrm>
            <a:off x="6588224" y="4900808"/>
            <a:ext cx="1152128" cy="760440"/>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116" name="Oblouk 115"/>
          <p:cNvSpPr/>
          <p:nvPr/>
        </p:nvSpPr>
        <p:spPr>
          <a:xfrm flipV="1">
            <a:off x="5199918" y="932823"/>
            <a:ext cx="2781123" cy="2680907"/>
          </a:xfrm>
          <a:prstGeom prst="arc">
            <a:avLst>
              <a:gd name="adj1" fmla="val 10808710"/>
              <a:gd name="adj2" fmla="val 0"/>
            </a:avLst>
          </a:prstGeom>
          <a:ln>
            <a:prstDash val="dash"/>
          </a:ln>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cxnSp>
        <p:nvCxnSpPr>
          <p:cNvPr id="118" name="Přímá spojnice 117"/>
          <p:cNvCxnSpPr>
            <a:endCxn id="116" idx="2"/>
          </p:cNvCxnSpPr>
          <p:nvPr/>
        </p:nvCxnSpPr>
        <p:spPr>
          <a:xfrm>
            <a:off x="5199918" y="2268840"/>
            <a:ext cx="2781123"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22" name="Přímá spojnice 121"/>
          <p:cNvCxnSpPr/>
          <p:nvPr/>
        </p:nvCxnSpPr>
        <p:spPr>
          <a:xfrm flipV="1">
            <a:off x="5191036" y="5638388"/>
            <a:ext cx="2782800" cy="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24" name="Přímá spojnice 123"/>
          <p:cNvCxnSpPr/>
          <p:nvPr/>
        </p:nvCxnSpPr>
        <p:spPr>
          <a:xfrm flipH="1" flipV="1">
            <a:off x="5198638" y="2277692"/>
            <a:ext cx="1280" cy="3357231"/>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25" name="Přímá spojnice 124"/>
          <p:cNvCxnSpPr/>
          <p:nvPr/>
        </p:nvCxnSpPr>
        <p:spPr>
          <a:xfrm flipV="1">
            <a:off x="7982486" y="2277692"/>
            <a:ext cx="0" cy="3360696"/>
          </a:xfrm>
          <a:prstGeom prst="line">
            <a:avLst/>
          </a:prstGeom>
          <a:ln>
            <a:prstDash val="dash"/>
          </a:ln>
        </p:spPr>
        <p:style>
          <a:lnRef idx="1">
            <a:schemeClr val="dk1"/>
          </a:lnRef>
          <a:fillRef idx="0">
            <a:schemeClr val="dk1"/>
          </a:fillRef>
          <a:effectRef idx="0">
            <a:schemeClr val="dk1"/>
          </a:effectRef>
          <a:fontRef idx="minor">
            <a:schemeClr val="tx1"/>
          </a:fontRef>
        </p:style>
      </p:cxnSp>
      <p:sp>
        <p:nvSpPr>
          <p:cNvPr id="130" name="Ovál 129"/>
          <p:cNvSpPr/>
          <p:nvPr/>
        </p:nvSpPr>
        <p:spPr>
          <a:xfrm>
            <a:off x="6568290" y="225000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1" name="Ovál 130"/>
          <p:cNvSpPr/>
          <p:nvPr/>
        </p:nvSpPr>
        <p:spPr>
          <a:xfrm>
            <a:off x="5179941" y="2247074"/>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2" name="Ovál 131"/>
          <p:cNvSpPr/>
          <p:nvPr/>
        </p:nvSpPr>
        <p:spPr>
          <a:xfrm>
            <a:off x="7705028" y="2996450"/>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3" name="Ovál 132"/>
          <p:cNvSpPr/>
          <p:nvPr/>
        </p:nvSpPr>
        <p:spPr>
          <a:xfrm>
            <a:off x="7956375" y="226027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4" name="Ovál 133"/>
          <p:cNvSpPr/>
          <p:nvPr/>
        </p:nvSpPr>
        <p:spPr>
          <a:xfrm>
            <a:off x="6565364" y="4876406"/>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5" name="Ovál 134"/>
          <p:cNvSpPr/>
          <p:nvPr/>
        </p:nvSpPr>
        <p:spPr>
          <a:xfrm>
            <a:off x="5177058" y="5609045"/>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6" name="Ovál 135"/>
          <p:cNvSpPr/>
          <p:nvPr/>
        </p:nvSpPr>
        <p:spPr>
          <a:xfrm>
            <a:off x="7958181" y="560950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7" name="Ovál 136"/>
          <p:cNvSpPr/>
          <p:nvPr/>
        </p:nvSpPr>
        <p:spPr>
          <a:xfrm>
            <a:off x="7705028" y="561552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38" name="TextovéPole 137"/>
          <p:cNvSpPr txBox="1"/>
          <p:nvPr/>
        </p:nvSpPr>
        <p:spPr>
          <a:xfrm>
            <a:off x="6446605" y="1936873"/>
            <a:ext cx="452677" cy="369332"/>
          </a:xfrm>
          <a:prstGeom prst="rect">
            <a:avLst/>
          </a:prstGeom>
          <a:noFill/>
        </p:spPr>
        <p:txBody>
          <a:bodyPr wrap="square" rtlCol="0">
            <a:spAutoFit/>
          </a:bodyPr>
          <a:lstStyle/>
          <a:p>
            <a:r>
              <a:rPr lang="cs-CZ" dirty="0" smtClean="0"/>
              <a:t>B</a:t>
            </a:r>
            <a:r>
              <a:rPr lang="cs-CZ" baseline="-25000" dirty="0" smtClean="0"/>
              <a:t>2</a:t>
            </a:r>
            <a:endParaRPr lang="cs-CZ" baseline="-25000" dirty="0"/>
          </a:p>
        </p:txBody>
      </p:sp>
      <p:sp>
        <p:nvSpPr>
          <p:cNvPr id="139" name="TextovéPole 138"/>
          <p:cNvSpPr txBox="1"/>
          <p:nvPr/>
        </p:nvSpPr>
        <p:spPr>
          <a:xfrm>
            <a:off x="7667616" y="2901575"/>
            <a:ext cx="418293" cy="369332"/>
          </a:xfrm>
          <a:prstGeom prst="rect">
            <a:avLst/>
          </a:prstGeom>
          <a:noFill/>
        </p:spPr>
        <p:txBody>
          <a:bodyPr wrap="square" rtlCol="0">
            <a:spAutoFit/>
          </a:bodyPr>
          <a:lstStyle/>
          <a:p>
            <a:r>
              <a:rPr lang="cs-CZ" dirty="0" smtClean="0"/>
              <a:t>A</a:t>
            </a:r>
            <a:r>
              <a:rPr lang="cs-CZ" baseline="-25000" dirty="0" smtClean="0"/>
              <a:t>2</a:t>
            </a:r>
            <a:endParaRPr lang="cs-CZ" baseline="-25000" dirty="0"/>
          </a:p>
        </p:txBody>
      </p:sp>
      <p:sp>
        <p:nvSpPr>
          <p:cNvPr id="140" name="TextovéPole 139"/>
          <p:cNvSpPr txBox="1"/>
          <p:nvPr/>
        </p:nvSpPr>
        <p:spPr>
          <a:xfrm>
            <a:off x="7781490" y="1913416"/>
            <a:ext cx="560160" cy="369332"/>
          </a:xfrm>
          <a:prstGeom prst="rect">
            <a:avLst/>
          </a:prstGeom>
          <a:noFill/>
        </p:spPr>
        <p:txBody>
          <a:bodyPr wrap="square" rtlCol="0">
            <a:spAutoFit/>
          </a:bodyPr>
          <a:lstStyle/>
          <a:p>
            <a:r>
              <a:rPr lang="cs-CZ" dirty="0" smtClean="0"/>
              <a:t>A</a:t>
            </a:r>
            <a:r>
              <a:rPr lang="cs-CZ" baseline="-25000" dirty="0" smtClean="0"/>
              <a:t>02</a:t>
            </a:r>
            <a:endParaRPr lang="cs-CZ" baseline="-25000" dirty="0"/>
          </a:p>
        </p:txBody>
      </p:sp>
      <p:sp>
        <p:nvSpPr>
          <p:cNvPr id="141" name="TextovéPole 140"/>
          <p:cNvSpPr txBox="1"/>
          <p:nvPr/>
        </p:nvSpPr>
        <p:spPr>
          <a:xfrm>
            <a:off x="4916944" y="1895355"/>
            <a:ext cx="548184" cy="369332"/>
          </a:xfrm>
          <a:prstGeom prst="rect">
            <a:avLst/>
          </a:prstGeom>
          <a:noFill/>
        </p:spPr>
        <p:txBody>
          <a:bodyPr wrap="square" rtlCol="0">
            <a:spAutoFit/>
          </a:bodyPr>
          <a:lstStyle/>
          <a:p>
            <a:r>
              <a:rPr lang="cs-CZ" dirty="0" smtClean="0"/>
              <a:t>A‘</a:t>
            </a:r>
            <a:r>
              <a:rPr lang="cs-CZ" baseline="-25000" dirty="0" smtClean="0"/>
              <a:t>02</a:t>
            </a:r>
            <a:endParaRPr lang="cs-CZ" baseline="-25000" dirty="0"/>
          </a:p>
        </p:txBody>
      </p:sp>
      <p:sp>
        <p:nvSpPr>
          <p:cNvPr id="142" name="TextovéPole 141"/>
          <p:cNvSpPr txBox="1"/>
          <p:nvPr/>
        </p:nvSpPr>
        <p:spPr>
          <a:xfrm>
            <a:off x="6646943" y="1943688"/>
            <a:ext cx="610303" cy="369332"/>
          </a:xfrm>
          <a:prstGeom prst="rect">
            <a:avLst/>
          </a:prstGeom>
          <a:noFill/>
        </p:spPr>
        <p:txBody>
          <a:bodyPr wrap="square" rtlCol="0">
            <a:spAutoFit/>
          </a:bodyPr>
          <a:lstStyle/>
          <a:p>
            <a:r>
              <a:rPr lang="cs-CZ" dirty="0"/>
              <a:t>=</a:t>
            </a:r>
            <a:r>
              <a:rPr lang="cs-CZ" dirty="0" smtClean="0"/>
              <a:t>B</a:t>
            </a:r>
            <a:r>
              <a:rPr lang="cs-CZ" baseline="-25000" dirty="0" smtClean="0"/>
              <a:t>02</a:t>
            </a:r>
            <a:endParaRPr lang="cs-CZ" baseline="-25000" dirty="0"/>
          </a:p>
        </p:txBody>
      </p:sp>
      <p:sp>
        <p:nvSpPr>
          <p:cNvPr id="143" name="TextovéPole 142"/>
          <p:cNvSpPr txBox="1"/>
          <p:nvPr/>
        </p:nvSpPr>
        <p:spPr>
          <a:xfrm>
            <a:off x="7579510" y="5591660"/>
            <a:ext cx="406487" cy="369332"/>
          </a:xfrm>
          <a:prstGeom prst="rect">
            <a:avLst/>
          </a:prstGeom>
          <a:noFill/>
        </p:spPr>
        <p:txBody>
          <a:bodyPr wrap="square" rtlCol="0">
            <a:spAutoFit/>
          </a:bodyPr>
          <a:lstStyle/>
          <a:p>
            <a:r>
              <a:rPr lang="cs-CZ" dirty="0" smtClean="0"/>
              <a:t>A</a:t>
            </a:r>
            <a:r>
              <a:rPr lang="cs-CZ" baseline="-25000" dirty="0" smtClean="0"/>
              <a:t>1</a:t>
            </a:r>
            <a:endParaRPr lang="cs-CZ" baseline="-25000" dirty="0"/>
          </a:p>
        </p:txBody>
      </p:sp>
      <p:sp>
        <p:nvSpPr>
          <p:cNvPr id="144" name="TextovéPole 143"/>
          <p:cNvSpPr txBox="1"/>
          <p:nvPr/>
        </p:nvSpPr>
        <p:spPr>
          <a:xfrm>
            <a:off x="6263480" y="4532804"/>
            <a:ext cx="496493" cy="369332"/>
          </a:xfrm>
          <a:prstGeom prst="rect">
            <a:avLst/>
          </a:prstGeom>
          <a:noFill/>
        </p:spPr>
        <p:txBody>
          <a:bodyPr wrap="square" rtlCol="0">
            <a:spAutoFit/>
          </a:bodyPr>
          <a:lstStyle/>
          <a:p>
            <a:r>
              <a:rPr lang="cs-CZ" dirty="0" smtClean="0"/>
              <a:t>B</a:t>
            </a:r>
            <a:r>
              <a:rPr lang="cs-CZ" baseline="-25000" dirty="0" smtClean="0"/>
              <a:t>1</a:t>
            </a:r>
            <a:endParaRPr lang="cs-CZ" baseline="-25000" dirty="0"/>
          </a:p>
        </p:txBody>
      </p:sp>
      <p:sp>
        <p:nvSpPr>
          <p:cNvPr id="145" name="TextovéPole 144"/>
          <p:cNvSpPr txBox="1"/>
          <p:nvPr/>
        </p:nvSpPr>
        <p:spPr>
          <a:xfrm>
            <a:off x="7967090" y="5447702"/>
            <a:ext cx="504043" cy="369332"/>
          </a:xfrm>
          <a:prstGeom prst="rect">
            <a:avLst/>
          </a:prstGeom>
          <a:noFill/>
        </p:spPr>
        <p:txBody>
          <a:bodyPr wrap="square" rtlCol="0">
            <a:spAutoFit/>
          </a:bodyPr>
          <a:lstStyle/>
          <a:p>
            <a:r>
              <a:rPr lang="cs-CZ" dirty="0" smtClean="0"/>
              <a:t>A</a:t>
            </a:r>
            <a:r>
              <a:rPr lang="cs-CZ" baseline="-25000" dirty="0" smtClean="0"/>
              <a:t>01</a:t>
            </a:r>
            <a:endParaRPr lang="cs-CZ" baseline="-25000" dirty="0"/>
          </a:p>
        </p:txBody>
      </p:sp>
      <p:sp>
        <p:nvSpPr>
          <p:cNvPr id="146" name="TextovéPole 145"/>
          <p:cNvSpPr txBox="1"/>
          <p:nvPr/>
        </p:nvSpPr>
        <p:spPr>
          <a:xfrm>
            <a:off x="4719657" y="5424843"/>
            <a:ext cx="664454" cy="369332"/>
          </a:xfrm>
          <a:prstGeom prst="rect">
            <a:avLst/>
          </a:prstGeom>
          <a:noFill/>
        </p:spPr>
        <p:txBody>
          <a:bodyPr wrap="square" rtlCol="0">
            <a:spAutoFit/>
          </a:bodyPr>
          <a:lstStyle/>
          <a:p>
            <a:r>
              <a:rPr lang="cs-CZ" dirty="0" smtClean="0"/>
              <a:t>A‘</a:t>
            </a:r>
            <a:r>
              <a:rPr lang="cs-CZ" baseline="-25000" dirty="0" smtClean="0"/>
              <a:t>01</a:t>
            </a:r>
            <a:endParaRPr lang="cs-CZ" baseline="-25000" dirty="0"/>
          </a:p>
        </p:txBody>
      </p:sp>
      <p:cxnSp>
        <p:nvCxnSpPr>
          <p:cNvPr id="147" name="Přímá spojnice 146"/>
          <p:cNvCxnSpPr>
            <a:endCxn id="41" idx="0"/>
          </p:cNvCxnSpPr>
          <p:nvPr/>
        </p:nvCxnSpPr>
        <p:spPr>
          <a:xfrm flipH="1" flipV="1">
            <a:off x="2339501" y="2950115"/>
            <a:ext cx="1335" cy="1914574"/>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148" name="TextovéPole 147"/>
          <p:cNvSpPr txBox="1"/>
          <p:nvPr/>
        </p:nvSpPr>
        <p:spPr>
          <a:xfrm>
            <a:off x="1845115" y="5149564"/>
            <a:ext cx="548309" cy="369332"/>
          </a:xfrm>
          <a:prstGeom prst="rect">
            <a:avLst/>
          </a:prstGeom>
          <a:noFill/>
        </p:spPr>
        <p:txBody>
          <a:bodyPr wrap="square" rtlCol="0">
            <a:spAutoFit/>
          </a:bodyPr>
          <a:lstStyle/>
          <a:p>
            <a:r>
              <a:rPr lang="cs-CZ" dirty="0" smtClean="0"/>
              <a:t>o</a:t>
            </a:r>
            <a:r>
              <a:rPr lang="cs-CZ" baseline="-25000" dirty="0" smtClean="0"/>
              <a:t>1</a:t>
            </a:r>
            <a:endParaRPr lang="cs-CZ" baseline="-25000" dirty="0"/>
          </a:p>
        </p:txBody>
      </p:sp>
      <p:sp>
        <p:nvSpPr>
          <p:cNvPr id="149" name="TextovéPole 148"/>
          <p:cNvSpPr txBox="1"/>
          <p:nvPr/>
        </p:nvSpPr>
        <p:spPr>
          <a:xfrm>
            <a:off x="5844943" y="4534120"/>
            <a:ext cx="685436" cy="369332"/>
          </a:xfrm>
          <a:prstGeom prst="rect">
            <a:avLst/>
          </a:prstGeom>
          <a:noFill/>
        </p:spPr>
        <p:txBody>
          <a:bodyPr wrap="square" rtlCol="0">
            <a:spAutoFit/>
          </a:bodyPr>
          <a:lstStyle/>
          <a:p>
            <a:r>
              <a:rPr lang="cs-CZ" dirty="0" smtClean="0"/>
              <a:t>B</a:t>
            </a:r>
            <a:r>
              <a:rPr lang="cs-CZ" baseline="-25000" dirty="0" smtClean="0"/>
              <a:t>01</a:t>
            </a:r>
            <a:r>
              <a:rPr lang="cs-CZ" dirty="0" smtClean="0"/>
              <a:t>=</a:t>
            </a:r>
            <a:endParaRPr lang="cs-CZ" dirty="0"/>
          </a:p>
        </p:txBody>
      </p:sp>
      <p:sp>
        <p:nvSpPr>
          <p:cNvPr id="150" name="Ovál 149"/>
          <p:cNvSpPr/>
          <p:nvPr/>
        </p:nvSpPr>
        <p:spPr>
          <a:xfrm>
            <a:off x="2099708" y="318686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5" name="Oblouk 14"/>
          <p:cNvSpPr/>
          <p:nvPr/>
        </p:nvSpPr>
        <p:spPr>
          <a:xfrm flipV="1">
            <a:off x="1611161" y="1462221"/>
            <a:ext cx="2230497" cy="2230497"/>
          </a:xfrm>
          <a:prstGeom prst="arc">
            <a:avLst>
              <a:gd name="adj1" fmla="val 10801379"/>
              <a:gd name="adj2" fmla="val 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sp>
        <p:nvSpPr>
          <p:cNvPr id="108" name="Oblouk 107"/>
          <p:cNvSpPr/>
          <p:nvPr/>
        </p:nvSpPr>
        <p:spPr>
          <a:xfrm flipV="1">
            <a:off x="1017341" y="2096986"/>
            <a:ext cx="2230497" cy="2230497"/>
          </a:xfrm>
          <a:prstGeom prst="arc">
            <a:avLst>
              <a:gd name="adj1" fmla="val 10801379"/>
              <a:gd name="adj2" fmla="val 0"/>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cs-CZ"/>
          </a:p>
        </p:txBody>
      </p:sp>
      <p:cxnSp>
        <p:nvCxnSpPr>
          <p:cNvPr id="26" name="Přímá spojnice 25"/>
          <p:cNvCxnSpPr/>
          <p:nvPr/>
        </p:nvCxnSpPr>
        <p:spPr>
          <a:xfrm flipH="1">
            <a:off x="1895480" y="4468470"/>
            <a:ext cx="826962" cy="865760"/>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110" name="Přímá spojnice 109"/>
          <p:cNvCxnSpPr/>
          <p:nvPr/>
        </p:nvCxnSpPr>
        <p:spPr>
          <a:xfrm flipH="1">
            <a:off x="1903160" y="2561197"/>
            <a:ext cx="826962" cy="865760"/>
          </a:xfrm>
          <a:prstGeom prst="line">
            <a:avLst/>
          </a:prstGeom>
          <a:ln>
            <a:prstDash val="lgDashDot"/>
          </a:ln>
        </p:spPr>
        <p:style>
          <a:lnRef idx="1">
            <a:schemeClr val="dk1"/>
          </a:lnRef>
          <a:fillRef idx="0">
            <a:schemeClr val="dk1"/>
          </a:fillRef>
          <a:effectRef idx="0">
            <a:schemeClr val="dk1"/>
          </a:effectRef>
          <a:fontRef idx="minor">
            <a:schemeClr val="tx1"/>
          </a:fontRef>
        </p:style>
      </p:cxnSp>
      <p:cxnSp>
        <p:nvCxnSpPr>
          <p:cNvPr id="114" name="Přímá spojnice 113"/>
          <p:cNvCxnSpPr/>
          <p:nvPr/>
        </p:nvCxnSpPr>
        <p:spPr>
          <a:xfrm flipV="1">
            <a:off x="1016679" y="3212319"/>
            <a:ext cx="2231819" cy="1845"/>
          </a:xfrm>
          <a:prstGeom prst="line">
            <a:avLst/>
          </a:prstGeom>
        </p:spPr>
        <p:style>
          <a:lnRef idx="1">
            <a:schemeClr val="dk1"/>
          </a:lnRef>
          <a:fillRef idx="0">
            <a:schemeClr val="dk1"/>
          </a:fillRef>
          <a:effectRef idx="0">
            <a:schemeClr val="dk1"/>
          </a:effectRef>
          <a:fontRef idx="minor">
            <a:schemeClr val="tx1"/>
          </a:fontRef>
        </p:style>
      </p:cxnSp>
      <p:cxnSp>
        <p:nvCxnSpPr>
          <p:cNvPr id="117" name="Přímá spojnice 116"/>
          <p:cNvCxnSpPr/>
          <p:nvPr/>
        </p:nvCxnSpPr>
        <p:spPr>
          <a:xfrm flipV="1">
            <a:off x="1003361" y="5090862"/>
            <a:ext cx="2231819" cy="1845"/>
          </a:xfrm>
          <a:prstGeom prst="line">
            <a:avLst/>
          </a:prstGeom>
        </p:spPr>
        <p:style>
          <a:lnRef idx="1">
            <a:schemeClr val="dk1"/>
          </a:lnRef>
          <a:fillRef idx="0">
            <a:schemeClr val="dk1"/>
          </a:fillRef>
          <a:effectRef idx="0">
            <a:schemeClr val="dk1"/>
          </a:effectRef>
          <a:fontRef idx="minor">
            <a:schemeClr val="tx1"/>
          </a:fontRef>
        </p:style>
      </p:cxnSp>
      <p:cxnSp>
        <p:nvCxnSpPr>
          <p:cNvPr id="119" name="Přímá spojnice 118"/>
          <p:cNvCxnSpPr/>
          <p:nvPr/>
        </p:nvCxnSpPr>
        <p:spPr>
          <a:xfrm flipH="1">
            <a:off x="1031429" y="2584406"/>
            <a:ext cx="579732" cy="627828"/>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21" name="Přímá spojnice 120"/>
          <p:cNvCxnSpPr/>
          <p:nvPr/>
        </p:nvCxnSpPr>
        <p:spPr>
          <a:xfrm flipH="1" flipV="1">
            <a:off x="3239066" y="3205191"/>
            <a:ext cx="1322" cy="188406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23" name="Přímá spojnice 122"/>
          <p:cNvCxnSpPr/>
          <p:nvPr/>
        </p:nvCxnSpPr>
        <p:spPr>
          <a:xfrm flipH="1" flipV="1">
            <a:off x="1008377" y="3218490"/>
            <a:ext cx="1322" cy="1884065"/>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34" name="Přímá spojnice 33"/>
          <p:cNvCxnSpPr>
            <a:stCxn id="150" idx="2"/>
          </p:cNvCxnSpPr>
          <p:nvPr/>
        </p:nvCxnSpPr>
        <p:spPr>
          <a:xfrm>
            <a:off x="2099708" y="3209729"/>
            <a:ext cx="818655" cy="784345"/>
          </a:xfrm>
          <a:prstGeom prst="line">
            <a:avLst/>
          </a:prstGeom>
          <a:ln>
            <a:prstDash val="dash"/>
          </a:ln>
        </p:spPr>
        <p:style>
          <a:lnRef idx="1">
            <a:schemeClr val="dk1"/>
          </a:lnRef>
          <a:fillRef idx="0">
            <a:schemeClr val="dk1"/>
          </a:fillRef>
          <a:effectRef idx="0">
            <a:schemeClr val="dk1"/>
          </a:effectRef>
          <a:fontRef idx="minor">
            <a:schemeClr val="tx1"/>
          </a:fontRef>
        </p:style>
      </p:cxnSp>
      <p:cxnSp>
        <p:nvCxnSpPr>
          <p:cNvPr id="39" name="Přímá spojnice 38"/>
          <p:cNvCxnSpPr/>
          <p:nvPr/>
        </p:nvCxnSpPr>
        <p:spPr>
          <a:xfrm flipV="1">
            <a:off x="1003361" y="4864689"/>
            <a:ext cx="1336140" cy="227095"/>
          </a:xfrm>
          <a:prstGeom prst="line">
            <a:avLst/>
          </a:prstGeom>
          <a:ln w="19050">
            <a:prstDash val="lgDashDot"/>
          </a:ln>
        </p:spPr>
        <p:style>
          <a:lnRef idx="1">
            <a:schemeClr val="dk1"/>
          </a:lnRef>
          <a:fillRef idx="0">
            <a:schemeClr val="dk1"/>
          </a:fillRef>
          <a:effectRef idx="0">
            <a:schemeClr val="dk1"/>
          </a:effectRef>
          <a:fontRef idx="minor">
            <a:schemeClr val="tx1"/>
          </a:fontRef>
        </p:style>
      </p:cxnSp>
      <p:cxnSp>
        <p:nvCxnSpPr>
          <p:cNvPr id="54" name="Přímá spojnice 53"/>
          <p:cNvCxnSpPr>
            <a:endCxn id="85" idx="4"/>
          </p:cNvCxnSpPr>
          <p:nvPr/>
        </p:nvCxnSpPr>
        <p:spPr>
          <a:xfrm>
            <a:off x="2346451" y="4864689"/>
            <a:ext cx="895628" cy="237866"/>
          </a:xfrm>
          <a:prstGeom prst="line">
            <a:avLst/>
          </a:prstGeom>
          <a:ln w="19050">
            <a:prstDash val="lgDashDot"/>
          </a:ln>
        </p:spPr>
        <p:style>
          <a:lnRef idx="1">
            <a:schemeClr val="dk1"/>
          </a:lnRef>
          <a:fillRef idx="0">
            <a:schemeClr val="dk1"/>
          </a:fillRef>
          <a:effectRef idx="0">
            <a:schemeClr val="dk1"/>
          </a:effectRef>
          <a:fontRef idx="minor">
            <a:schemeClr val="tx1"/>
          </a:fontRef>
        </p:style>
      </p:cxnSp>
      <p:cxnSp>
        <p:nvCxnSpPr>
          <p:cNvPr id="71" name="Přímá spojnice 70"/>
          <p:cNvCxnSpPr>
            <a:stCxn id="134" idx="3"/>
          </p:cNvCxnSpPr>
          <p:nvPr/>
        </p:nvCxnSpPr>
        <p:spPr>
          <a:xfrm flipH="1">
            <a:off x="5191036" y="4915430"/>
            <a:ext cx="1381023" cy="719493"/>
          </a:xfrm>
          <a:prstGeom prst="line">
            <a:avLst/>
          </a:prstGeom>
          <a:ln w="19050">
            <a:prstDash val="lgDashDot"/>
          </a:ln>
        </p:spPr>
        <p:style>
          <a:lnRef idx="1">
            <a:schemeClr val="dk1"/>
          </a:lnRef>
          <a:fillRef idx="0">
            <a:schemeClr val="dk1"/>
          </a:fillRef>
          <a:effectRef idx="0">
            <a:schemeClr val="dk1"/>
          </a:effectRef>
          <a:fontRef idx="minor">
            <a:schemeClr val="tx1"/>
          </a:fontRef>
        </p:style>
      </p:cxnSp>
      <p:cxnSp>
        <p:nvCxnSpPr>
          <p:cNvPr id="75" name="Přímá spojnice 74"/>
          <p:cNvCxnSpPr>
            <a:endCxn id="145" idx="1"/>
          </p:cNvCxnSpPr>
          <p:nvPr/>
        </p:nvCxnSpPr>
        <p:spPr>
          <a:xfrm>
            <a:off x="6588223" y="4895712"/>
            <a:ext cx="1378867" cy="736656"/>
          </a:xfrm>
          <a:prstGeom prst="line">
            <a:avLst/>
          </a:prstGeom>
          <a:ln w="19050">
            <a:prstDash val="lgDashDot"/>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2110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nodeType="withEffect">
                                  <p:stCondLst>
                                    <p:cond delay="0"/>
                                  </p:stCondLst>
                                  <p:childTnLst>
                                    <p:set>
                                      <p:cBhvr>
                                        <p:cTn id="18" dur="1" fill="hold">
                                          <p:stCondLst>
                                            <p:cond delay="0"/>
                                          </p:stCondLst>
                                        </p:cTn>
                                        <p:tgtEl>
                                          <p:spTgt spid="48"/>
                                        </p:tgtEl>
                                        <p:attrNameLst>
                                          <p:attrName>style.visibility</p:attrName>
                                        </p:attrNameLst>
                                      </p:cBhvr>
                                      <p:to>
                                        <p:strVal val="visible"/>
                                      </p:to>
                                    </p:set>
                                    <p:animEffect transition="in" filter="fade">
                                      <p:cBhvr>
                                        <p:cTn id="19" dur="500"/>
                                        <p:tgtEl>
                                          <p:spTgt spid="4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9"/>
                                        </p:tgtEl>
                                        <p:attrNameLst>
                                          <p:attrName>style.visibility</p:attrName>
                                        </p:attrNameLst>
                                      </p:cBhvr>
                                      <p:to>
                                        <p:strVal val="visible"/>
                                      </p:to>
                                    </p:set>
                                    <p:animEffect transition="in" filter="fade">
                                      <p:cBhvr>
                                        <p:cTn id="22" dur="500"/>
                                        <p:tgtEl>
                                          <p:spTgt spid="4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3"/>
                                        </p:tgtEl>
                                        <p:attrNameLst>
                                          <p:attrName>style.visibility</p:attrName>
                                        </p:attrNameLst>
                                      </p:cBhvr>
                                      <p:to>
                                        <p:strVal val="visible"/>
                                      </p:to>
                                    </p:set>
                                    <p:animEffect transition="in" filter="fade">
                                      <p:cBhvr>
                                        <p:cTn id="27" dur="500"/>
                                        <p:tgtEl>
                                          <p:spTgt spid="4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94"/>
                                        </p:tgtEl>
                                        <p:attrNameLst>
                                          <p:attrName>style.visibility</p:attrName>
                                        </p:attrNameLst>
                                      </p:cBhvr>
                                      <p:to>
                                        <p:strVal val="visible"/>
                                      </p:to>
                                    </p:set>
                                    <p:animEffect transition="in" filter="fade">
                                      <p:cBhvr>
                                        <p:cTn id="30" dur="500"/>
                                        <p:tgtEl>
                                          <p:spTgt spid="9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1"/>
                                        </p:tgtEl>
                                        <p:attrNameLst>
                                          <p:attrName>style.visibility</p:attrName>
                                        </p:attrNameLst>
                                      </p:cBhvr>
                                      <p:to>
                                        <p:strVal val="visible"/>
                                      </p:to>
                                    </p:set>
                                    <p:animEffect transition="in" filter="fade">
                                      <p:cBhvr>
                                        <p:cTn id="33" dur="500"/>
                                        <p:tgtEl>
                                          <p:spTgt spid="41"/>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1"/>
                                        </p:tgtEl>
                                        <p:attrNameLst>
                                          <p:attrName>style.visibility</p:attrName>
                                        </p:attrNameLst>
                                      </p:cBhvr>
                                      <p:to>
                                        <p:strVal val="visible"/>
                                      </p:to>
                                    </p:set>
                                    <p:animEffect transition="in" filter="fade">
                                      <p:cBhvr>
                                        <p:cTn id="36" dur="500"/>
                                        <p:tgtEl>
                                          <p:spTgt spid="51"/>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59"/>
                                        </p:tgtEl>
                                        <p:attrNameLst>
                                          <p:attrName>style.visibility</p:attrName>
                                        </p:attrNameLst>
                                      </p:cBhvr>
                                      <p:to>
                                        <p:strVal val="visible"/>
                                      </p:to>
                                    </p:set>
                                    <p:animEffect transition="in" filter="fade">
                                      <p:cBhvr>
                                        <p:cTn id="41" dur="500"/>
                                        <p:tgtEl>
                                          <p:spTgt spid="59"/>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7"/>
                                        </p:tgtEl>
                                        <p:attrNameLst>
                                          <p:attrName>style.visibility</p:attrName>
                                        </p:attrNameLst>
                                      </p:cBhvr>
                                      <p:to>
                                        <p:strVal val="visible"/>
                                      </p:to>
                                    </p:set>
                                    <p:animEffect transition="in" filter="fade">
                                      <p:cBhvr>
                                        <p:cTn id="44" dur="500"/>
                                        <p:tgtEl>
                                          <p:spTgt spid="37"/>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2"/>
                                        </p:tgtEl>
                                        <p:attrNameLst>
                                          <p:attrName>style.visibility</p:attrName>
                                        </p:attrNameLst>
                                      </p:cBhvr>
                                      <p:to>
                                        <p:strVal val="visible"/>
                                      </p:to>
                                    </p:set>
                                    <p:animEffect transition="in" filter="fade">
                                      <p:cBhvr>
                                        <p:cTn id="47" dur="500"/>
                                        <p:tgtEl>
                                          <p:spTgt spid="52"/>
                                        </p:tgtEl>
                                      </p:cBhvr>
                                    </p:animEffect>
                                  </p:childTnLst>
                                </p:cTn>
                              </p:par>
                              <p:par>
                                <p:cTn id="48" presetID="10" presetClass="entr" presetSubtype="0" fill="hold" nodeType="withEffect">
                                  <p:stCondLst>
                                    <p:cond delay="0"/>
                                  </p:stCondLst>
                                  <p:childTnLst>
                                    <p:set>
                                      <p:cBhvr>
                                        <p:cTn id="49" dur="1" fill="hold">
                                          <p:stCondLst>
                                            <p:cond delay="0"/>
                                          </p:stCondLst>
                                        </p:cTn>
                                        <p:tgtEl>
                                          <p:spTgt spid="60"/>
                                        </p:tgtEl>
                                        <p:attrNameLst>
                                          <p:attrName>style.visibility</p:attrName>
                                        </p:attrNameLst>
                                      </p:cBhvr>
                                      <p:to>
                                        <p:strVal val="visible"/>
                                      </p:to>
                                    </p:set>
                                    <p:animEffect transition="in" filter="fade">
                                      <p:cBhvr>
                                        <p:cTn id="50" dur="500"/>
                                        <p:tgtEl>
                                          <p:spTgt spid="60"/>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79"/>
                                        </p:tgtEl>
                                        <p:attrNameLst>
                                          <p:attrName>style.visibility</p:attrName>
                                        </p:attrNameLst>
                                      </p:cBhvr>
                                      <p:to>
                                        <p:strVal val="visible"/>
                                      </p:to>
                                    </p:set>
                                    <p:animEffect transition="in" filter="fade">
                                      <p:cBhvr>
                                        <p:cTn id="53" dur="500"/>
                                        <p:tgtEl>
                                          <p:spTgt spid="79"/>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40"/>
                                        </p:tgtEl>
                                        <p:attrNameLst>
                                          <p:attrName>style.visibility</p:attrName>
                                        </p:attrNameLst>
                                      </p:cBhvr>
                                      <p:to>
                                        <p:strVal val="visible"/>
                                      </p:to>
                                    </p:set>
                                    <p:animEffect transition="in" filter="fade">
                                      <p:cBhvr>
                                        <p:cTn id="56" dur="500"/>
                                        <p:tgtEl>
                                          <p:spTgt spid="40"/>
                                        </p:tgtEl>
                                      </p:cBhvr>
                                    </p:animEffect>
                                  </p:childTnLst>
                                </p:cTn>
                              </p:par>
                              <p:par>
                                <p:cTn id="57" presetID="10" presetClass="entr" presetSubtype="0" fill="hold" nodeType="withEffect">
                                  <p:stCondLst>
                                    <p:cond delay="0"/>
                                  </p:stCondLst>
                                  <p:childTnLst>
                                    <p:set>
                                      <p:cBhvr>
                                        <p:cTn id="58" dur="1" fill="hold">
                                          <p:stCondLst>
                                            <p:cond delay="0"/>
                                          </p:stCondLst>
                                        </p:cTn>
                                        <p:tgtEl>
                                          <p:spTgt spid="147"/>
                                        </p:tgtEl>
                                        <p:attrNameLst>
                                          <p:attrName>style.visibility</p:attrName>
                                        </p:attrNameLst>
                                      </p:cBhvr>
                                      <p:to>
                                        <p:strVal val="visible"/>
                                      </p:to>
                                    </p:set>
                                    <p:animEffect transition="in" filter="fade">
                                      <p:cBhvr>
                                        <p:cTn id="59" dur="500"/>
                                        <p:tgtEl>
                                          <p:spTgt spid="147"/>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2"/>
                                        </p:tgtEl>
                                        <p:attrNameLst>
                                          <p:attrName>style.visibility</p:attrName>
                                        </p:attrNameLst>
                                      </p:cBhvr>
                                      <p:to>
                                        <p:strVal val="visible"/>
                                      </p:to>
                                    </p:set>
                                    <p:animEffect transition="in" filter="fade">
                                      <p:cBhvr>
                                        <p:cTn id="62" dur="500"/>
                                        <p:tgtEl>
                                          <p:spTgt spid="4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47"/>
                                        </p:tgtEl>
                                        <p:attrNameLst>
                                          <p:attrName>style.visibility</p:attrName>
                                        </p:attrNameLst>
                                      </p:cBhvr>
                                      <p:to>
                                        <p:strVal val="visible"/>
                                      </p:to>
                                    </p:set>
                                    <p:animEffect transition="in" filter="fade">
                                      <p:cBhvr>
                                        <p:cTn id="65" dur="500"/>
                                        <p:tgtEl>
                                          <p:spTgt spid="47"/>
                                        </p:tgtEl>
                                      </p:cBhvr>
                                    </p:animEffect>
                                  </p:childTnLst>
                                </p:cTn>
                              </p:par>
                              <p:par>
                                <p:cTn id="66" presetID="10" presetClass="entr" presetSubtype="0" fill="hold" nodeType="withEffect">
                                  <p:stCondLst>
                                    <p:cond delay="0"/>
                                  </p:stCondLst>
                                  <p:childTnLst>
                                    <p:set>
                                      <p:cBhvr>
                                        <p:cTn id="67" dur="1" fill="hold">
                                          <p:stCondLst>
                                            <p:cond delay="0"/>
                                          </p:stCondLst>
                                        </p:cTn>
                                        <p:tgtEl>
                                          <p:spTgt spid="58"/>
                                        </p:tgtEl>
                                        <p:attrNameLst>
                                          <p:attrName>style.visibility</p:attrName>
                                        </p:attrNameLst>
                                      </p:cBhvr>
                                      <p:to>
                                        <p:strVal val="visible"/>
                                      </p:to>
                                    </p:set>
                                    <p:animEffect transition="in" filter="fade">
                                      <p:cBhvr>
                                        <p:cTn id="68" dur="500"/>
                                        <p:tgtEl>
                                          <p:spTgt spid="58"/>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80"/>
                                        </p:tgtEl>
                                        <p:attrNameLst>
                                          <p:attrName>style.visibility</p:attrName>
                                        </p:attrNameLst>
                                      </p:cBhvr>
                                      <p:to>
                                        <p:strVal val="visible"/>
                                      </p:to>
                                    </p:set>
                                    <p:animEffect transition="in" filter="fade">
                                      <p:cBhvr>
                                        <p:cTn id="71" dur="500"/>
                                        <p:tgtEl>
                                          <p:spTgt spid="80"/>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50"/>
                                        </p:tgtEl>
                                        <p:attrNameLst>
                                          <p:attrName>style.visibility</p:attrName>
                                        </p:attrNameLst>
                                      </p:cBhvr>
                                      <p:to>
                                        <p:strVal val="visible"/>
                                      </p:to>
                                    </p:set>
                                    <p:animEffect transition="in" filter="fade">
                                      <p:cBhvr>
                                        <p:cTn id="74" dur="500"/>
                                        <p:tgtEl>
                                          <p:spTgt spid="50"/>
                                        </p:tgtEl>
                                      </p:cBhvr>
                                    </p:animEffect>
                                  </p:childTnLst>
                                </p:cTn>
                              </p:par>
                              <p:par>
                                <p:cTn id="75" presetID="10" presetClass="entr" presetSubtype="0" fill="hold" nodeType="withEffect">
                                  <p:stCondLst>
                                    <p:cond delay="0"/>
                                  </p:stCondLst>
                                  <p:childTnLst>
                                    <p:set>
                                      <p:cBhvr>
                                        <p:cTn id="76" dur="1" fill="hold">
                                          <p:stCondLst>
                                            <p:cond delay="0"/>
                                          </p:stCondLst>
                                        </p:cTn>
                                        <p:tgtEl>
                                          <p:spTgt spid="56"/>
                                        </p:tgtEl>
                                        <p:attrNameLst>
                                          <p:attrName>style.visibility</p:attrName>
                                        </p:attrNameLst>
                                      </p:cBhvr>
                                      <p:to>
                                        <p:strVal val="visible"/>
                                      </p:to>
                                    </p:set>
                                    <p:animEffect transition="in" filter="fade">
                                      <p:cBhvr>
                                        <p:cTn id="77" dur="500"/>
                                        <p:tgtEl>
                                          <p:spTgt spid="56"/>
                                        </p:tgtEl>
                                      </p:cBhvr>
                                    </p:animEffect>
                                  </p:childTnLst>
                                </p:cTn>
                              </p:par>
                              <p:par>
                                <p:cTn id="78" presetID="10" presetClass="entr" presetSubtype="0" fill="hold" nodeType="withEffect">
                                  <p:stCondLst>
                                    <p:cond delay="0"/>
                                  </p:stCondLst>
                                  <p:childTnLst>
                                    <p:set>
                                      <p:cBhvr>
                                        <p:cTn id="79" dur="1" fill="hold">
                                          <p:stCondLst>
                                            <p:cond delay="0"/>
                                          </p:stCondLst>
                                        </p:cTn>
                                        <p:tgtEl>
                                          <p:spTgt spid="57"/>
                                        </p:tgtEl>
                                        <p:attrNameLst>
                                          <p:attrName>style.visibility</p:attrName>
                                        </p:attrNameLst>
                                      </p:cBhvr>
                                      <p:to>
                                        <p:strVal val="visible"/>
                                      </p:to>
                                    </p:set>
                                    <p:animEffect transition="in" filter="fade">
                                      <p:cBhvr>
                                        <p:cTn id="80" dur="500"/>
                                        <p:tgtEl>
                                          <p:spTgt spid="57"/>
                                        </p:tgtEl>
                                      </p:cBhvr>
                                    </p:animEffect>
                                  </p:childTnLst>
                                </p:cTn>
                              </p:par>
                              <p:par>
                                <p:cTn id="81" presetID="10" presetClass="entr" presetSubtype="0" fill="hold" nodeType="withEffect">
                                  <p:stCondLst>
                                    <p:cond delay="0"/>
                                  </p:stCondLst>
                                  <p:childTnLst>
                                    <p:set>
                                      <p:cBhvr>
                                        <p:cTn id="82" dur="1" fill="hold">
                                          <p:stCondLst>
                                            <p:cond delay="0"/>
                                          </p:stCondLst>
                                        </p:cTn>
                                        <p:tgtEl>
                                          <p:spTgt spid="61"/>
                                        </p:tgtEl>
                                        <p:attrNameLst>
                                          <p:attrName>style.visibility</p:attrName>
                                        </p:attrNameLst>
                                      </p:cBhvr>
                                      <p:to>
                                        <p:strVal val="visible"/>
                                      </p:to>
                                    </p:set>
                                    <p:animEffect transition="in" filter="fade">
                                      <p:cBhvr>
                                        <p:cTn id="83" dur="500"/>
                                        <p:tgtEl>
                                          <p:spTgt spid="61"/>
                                        </p:tgtEl>
                                      </p:cBhvr>
                                    </p:animEffect>
                                  </p:childTnLst>
                                </p:cTn>
                              </p:par>
                              <p:par>
                                <p:cTn id="84" presetID="10" presetClass="entr" presetSubtype="0" fill="hold" nodeType="withEffect">
                                  <p:stCondLst>
                                    <p:cond delay="0"/>
                                  </p:stCondLst>
                                  <p:childTnLst>
                                    <p:set>
                                      <p:cBhvr>
                                        <p:cTn id="85" dur="1" fill="hold">
                                          <p:stCondLst>
                                            <p:cond delay="0"/>
                                          </p:stCondLst>
                                        </p:cTn>
                                        <p:tgtEl>
                                          <p:spTgt spid="14"/>
                                        </p:tgtEl>
                                        <p:attrNameLst>
                                          <p:attrName>style.visibility</p:attrName>
                                        </p:attrNameLst>
                                      </p:cBhvr>
                                      <p:to>
                                        <p:strVal val="visible"/>
                                      </p:to>
                                    </p:set>
                                    <p:animEffect transition="in" filter="fade">
                                      <p:cBhvr>
                                        <p:cTn id="86" dur="500"/>
                                        <p:tgtEl>
                                          <p:spTgt spid="14"/>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16"/>
                                        </p:tgtEl>
                                        <p:attrNameLst>
                                          <p:attrName>style.visibility</p:attrName>
                                        </p:attrNameLst>
                                      </p:cBhvr>
                                      <p:to>
                                        <p:strVal val="visible"/>
                                      </p:to>
                                    </p:set>
                                    <p:animEffect transition="in" filter="fade">
                                      <p:cBhvr>
                                        <p:cTn id="91" dur="500"/>
                                        <p:tgtEl>
                                          <p:spTgt spid="16"/>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19"/>
                                        </p:tgtEl>
                                        <p:attrNameLst>
                                          <p:attrName>style.visibility</p:attrName>
                                        </p:attrNameLst>
                                      </p:cBhvr>
                                      <p:to>
                                        <p:strVal val="visible"/>
                                      </p:to>
                                    </p:set>
                                    <p:animEffect transition="in" filter="fade">
                                      <p:cBhvr>
                                        <p:cTn id="96" dur="500"/>
                                        <p:tgtEl>
                                          <p:spTgt spid="19"/>
                                        </p:tgtEl>
                                      </p:cBhvr>
                                    </p:animEffect>
                                  </p:childTnLst>
                                </p:cTn>
                              </p:par>
                              <p:par>
                                <p:cTn id="97" presetID="10" presetClass="entr" presetSubtype="0" fill="hold" nodeType="withEffect">
                                  <p:stCondLst>
                                    <p:cond delay="0"/>
                                  </p:stCondLst>
                                  <p:childTnLst>
                                    <p:set>
                                      <p:cBhvr>
                                        <p:cTn id="98" dur="1" fill="hold">
                                          <p:stCondLst>
                                            <p:cond delay="0"/>
                                          </p:stCondLst>
                                        </p:cTn>
                                        <p:tgtEl>
                                          <p:spTgt spid="25"/>
                                        </p:tgtEl>
                                        <p:attrNameLst>
                                          <p:attrName>style.visibility</p:attrName>
                                        </p:attrNameLst>
                                      </p:cBhvr>
                                      <p:to>
                                        <p:strVal val="visible"/>
                                      </p:to>
                                    </p:set>
                                    <p:animEffect transition="in" filter="fade">
                                      <p:cBhvr>
                                        <p:cTn id="99" dur="500"/>
                                        <p:tgtEl>
                                          <p:spTgt spid="25"/>
                                        </p:tgtEl>
                                      </p:cBhvr>
                                    </p:animEffect>
                                  </p:childTnLst>
                                </p:cTn>
                              </p:par>
                            </p:childTnLst>
                          </p:cTn>
                        </p:par>
                      </p:childTnLst>
                    </p:cTn>
                  </p:par>
                  <p:par>
                    <p:cTn id="100" fill="hold">
                      <p:stCondLst>
                        <p:cond delay="indefinite"/>
                      </p:stCondLst>
                      <p:childTnLst>
                        <p:par>
                          <p:cTn id="101" fill="hold">
                            <p:stCondLst>
                              <p:cond delay="0"/>
                            </p:stCondLst>
                            <p:childTnLst>
                              <p:par>
                                <p:cTn id="102" presetID="1" presetClass="exit" presetSubtype="0" fill="hold" nodeType="clickEffect">
                                  <p:stCondLst>
                                    <p:cond delay="0"/>
                                  </p:stCondLst>
                                  <p:childTnLst>
                                    <p:set>
                                      <p:cBhvr>
                                        <p:cTn id="103" dur="1" fill="hold">
                                          <p:stCondLst>
                                            <p:cond delay="0"/>
                                          </p:stCondLst>
                                        </p:cTn>
                                        <p:tgtEl>
                                          <p:spTgt spid="58"/>
                                        </p:tgtEl>
                                        <p:attrNameLst>
                                          <p:attrName>style.visibility</p:attrName>
                                        </p:attrNameLst>
                                      </p:cBhvr>
                                      <p:to>
                                        <p:strVal val="hidden"/>
                                      </p:to>
                                    </p:set>
                                  </p:childTnLst>
                                </p:cTn>
                              </p:par>
                              <p:par>
                                <p:cTn id="104" presetID="10" presetClass="entr" presetSubtype="0" fill="hold" nodeType="withEffect">
                                  <p:stCondLst>
                                    <p:cond delay="0"/>
                                  </p:stCondLst>
                                  <p:childTnLst>
                                    <p:set>
                                      <p:cBhvr>
                                        <p:cTn id="105" dur="1" fill="hold">
                                          <p:stCondLst>
                                            <p:cond delay="0"/>
                                          </p:stCondLst>
                                        </p:cTn>
                                        <p:tgtEl>
                                          <p:spTgt spid="110"/>
                                        </p:tgtEl>
                                        <p:attrNameLst>
                                          <p:attrName>style.visibility</p:attrName>
                                        </p:attrNameLst>
                                      </p:cBhvr>
                                      <p:to>
                                        <p:strVal val="visible"/>
                                      </p:to>
                                    </p:set>
                                    <p:animEffect transition="in" filter="fade">
                                      <p:cBhvr>
                                        <p:cTn id="106" dur="500"/>
                                        <p:tgtEl>
                                          <p:spTgt spid="110"/>
                                        </p:tgtEl>
                                      </p:cBhvr>
                                    </p:animEffect>
                                  </p:childTnLst>
                                </p:cTn>
                              </p:par>
                            </p:childTnLst>
                          </p:cTn>
                        </p:par>
                        <p:par>
                          <p:cTn id="107" fill="hold">
                            <p:stCondLst>
                              <p:cond delay="500"/>
                            </p:stCondLst>
                            <p:childTnLst>
                              <p:par>
                                <p:cTn id="108" presetID="10" presetClass="entr" presetSubtype="0" fill="hold" grpId="0" nodeType="afterEffect">
                                  <p:stCondLst>
                                    <p:cond delay="0"/>
                                  </p:stCondLst>
                                  <p:childTnLst>
                                    <p:set>
                                      <p:cBhvr>
                                        <p:cTn id="109" dur="1" fill="hold">
                                          <p:stCondLst>
                                            <p:cond delay="0"/>
                                          </p:stCondLst>
                                        </p:cTn>
                                        <p:tgtEl>
                                          <p:spTgt spid="53"/>
                                        </p:tgtEl>
                                        <p:attrNameLst>
                                          <p:attrName>style.visibility</p:attrName>
                                        </p:attrNameLst>
                                      </p:cBhvr>
                                      <p:to>
                                        <p:strVal val="visible"/>
                                      </p:to>
                                    </p:set>
                                    <p:animEffect transition="in" filter="fade">
                                      <p:cBhvr>
                                        <p:cTn id="110" dur="500"/>
                                        <p:tgtEl>
                                          <p:spTgt spid="53"/>
                                        </p:tgtEl>
                                      </p:cBhvr>
                                    </p:animEffect>
                                  </p:childTnLst>
                                </p:cTn>
                              </p:par>
                            </p:childTnLst>
                          </p:cTn>
                        </p:par>
                        <p:par>
                          <p:cTn id="111" fill="hold">
                            <p:stCondLst>
                              <p:cond delay="1000"/>
                            </p:stCondLst>
                            <p:childTnLst>
                              <p:par>
                                <p:cTn id="112" presetID="1" presetClass="exit" presetSubtype="0" fill="hold" nodeType="afterEffect">
                                  <p:stCondLst>
                                    <p:cond delay="0"/>
                                  </p:stCondLst>
                                  <p:childTnLst>
                                    <p:set>
                                      <p:cBhvr>
                                        <p:cTn id="113" dur="1" fill="hold">
                                          <p:stCondLst>
                                            <p:cond delay="0"/>
                                          </p:stCondLst>
                                        </p:cTn>
                                        <p:tgtEl>
                                          <p:spTgt spid="57"/>
                                        </p:tgtEl>
                                        <p:attrNameLst>
                                          <p:attrName>style.visibility</p:attrName>
                                        </p:attrNameLst>
                                      </p:cBhvr>
                                      <p:to>
                                        <p:strVal val="hidden"/>
                                      </p:to>
                                    </p:set>
                                  </p:childTnLst>
                                </p:cTn>
                              </p:par>
                              <p:par>
                                <p:cTn id="114" presetID="10" presetClass="entr" presetSubtype="0" fill="hold" nodeType="withEffect">
                                  <p:stCondLst>
                                    <p:cond delay="0"/>
                                  </p:stCondLst>
                                  <p:childTnLst>
                                    <p:set>
                                      <p:cBhvr>
                                        <p:cTn id="115" dur="1" fill="hold">
                                          <p:stCondLst>
                                            <p:cond delay="0"/>
                                          </p:stCondLst>
                                        </p:cTn>
                                        <p:tgtEl>
                                          <p:spTgt spid="26"/>
                                        </p:tgtEl>
                                        <p:attrNameLst>
                                          <p:attrName>style.visibility</p:attrName>
                                        </p:attrNameLst>
                                      </p:cBhvr>
                                      <p:to>
                                        <p:strVal val="visible"/>
                                      </p:to>
                                    </p:set>
                                    <p:animEffect transition="in" filter="fade">
                                      <p:cBhvr>
                                        <p:cTn id="116" dur="500"/>
                                        <p:tgtEl>
                                          <p:spTgt spid="26"/>
                                        </p:tgtEl>
                                      </p:cBhvr>
                                    </p:animEffect>
                                  </p:childTnLst>
                                </p:cTn>
                              </p:par>
                            </p:childTnLst>
                          </p:cTn>
                        </p:par>
                        <p:par>
                          <p:cTn id="117" fill="hold">
                            <p:stCondLst>
                              <p:cond delay="1500"/>
                            </p:stCondLst>
                            <p:childTnLst>
                              <p:par>
                                <p:cTn id="118" presetID="10" presetClass="entr" presetSubtype="0" fill="hold" grpId="0" nodeType="afterEffect">
                                  <p:stCondLst>
                                    <p:cond delay="0"/>
                                  </p:stCondLst>
                                  <p:childTnLst>
                                    <p:set>
                                      <p:cBhvr>
                                        <p:cTn id="119" dur="1" fill="hold">
                                          <p:stCondLst>
                                            <p:cond delay="0"/>
                                          </p:stCondLst>
                                        </p:cTn>
                                        <p:tgtEl>
                                          <p:spTgt spid="148"/>
                                        </p:tgtEl>
                                        <p:attrNameLst>
                                          <p:attrName>style.visibility</p:attrName>
                                        </p:attrNameLst>
                                      </p:cBhvr>
                                      <p:to>
                                        <p:strVal val="visible"/>
                                      </p:to>
                                    </p:set>
                                    <p:animEffect transition="in" filter="fade">
                                      <p:cBhvr>
                                        <p:cTn id="120" dur="500"/>
                                        <p:tgtEl>
                                          <p:spTgt spid="148"/>
                                        </p:tgtEl>
                                      </p:cBhvr>
                                    </p:animEffect>
                                  </p:childTnLst>
                                </p:cTn>
                              </p:par>
                            </p:childTnLst>
                          </p:cTn>
                        </p:par>
                        <p:par>
                          <p:cTn id="121" fill="hold">
                            <p:stCondLst>
                              <p:cond delay="2000"/>
                            </p:stCondLst>
                            <p:childTnLst>
                              <p:par>
                                <p:cTn id="122" presetID="10" presetClass="entr" presetSubtype="0" fill="hold" grpId="0" nodeType="afterEffect">
                                  <p:stCondLst>
                                    <p:cond delay="0"/>
                                  </p:stCondLst>
                                  <p:childTnLst>
                                    <p:set>
                                      <p:cBhvr>
                                        <p:cTn id="123" dur="1" fill="hold">
                                          <p:stCondLst>
                                            <p:cond delay="0"/>
                                          </p:stCondLst>
                                        </p:cTn>
                                        <p:tgtEl>
                                          <p:spTgt spid="101"/>
                                        </p:tgtEl>
                                        <p:attrNameLst>
                                          <p:attrName>style.visibility</p:attrName>
                                        </p:attrNameLst>
                                      </p:cBhvr>
                                      <p:to>
                                        <p:strVal val="visible"/>
                                      </p:to>
                                    </p:set>
                                    <p:animEffect transition="in" filter="fade">
                                      <p:cBhvr>
                                        <p:cTn id="124" dur="500"/>
                                        <p:tgtEl>
                                          <p:spTgt spid="101"/>
                                        </p:tgtEl>
                                      </p:cBhvr>
                                    </p:animEffect>
                                  </p:childTnLst>
                                </p:cTn>
                              </p:par>
                            </p:childTnLst>
                          </p:cTn>
                        </p:par>
                      </p:childTnLst>
                    </p:cTn>
                  </p:par>
                  <p:par>
                    <p:cTn id="125" fill="hold">
                      <p:stCondLst>
                        <p:cond delay="indefinite"/>
                      </p:stCondLst>
                      <p:childTnLst>
                        <p:par>
                          <p:cTn id="126" fill="hold">
                            <p:stCondLst>
                              <p:cond delay="0"/>
                            </p:stCondLst>
                            <p:childTnLst>
                              <p:par>
                                <p:cTn id="127" presetID="10" presetClass="entr" presetSubtype="0" fill="hold" grpId="0" nodeType="clickEffect">
                                  <p:stCondLst>
                                    <p:cond delay="0"/>
                                  </p:stCondLst>
                                  <p:childTnLst>
                                    <p:set>
                                      <p:cBhvr>
                                        <p:cTn id="128" dur="1" fill="hold">
                                          <p:stCondLst>
                                            <p:cond delay="0"/>
                                          </p:stCondLst>
                                        </p:cTn>
                                        <p:tgtEl>
                                          <p:spTgt spid="103"/>
                                        </p:tgtEl>
                                        <p:attrNameLst>
                                          <p:attrName>style.visibility</p:attrName>
                                        </p:attrNameLst>
                                      </p:cBhvr>
                                      <p:to>
                                        <p:strVal val="visible"/>
                                      </p:to>
                                    </p:set>
                                    <p:animEffect transition="in" filter="fade">
                                      <p:cBhvr>
                                        <p:cTn id="129" dur="500"/>
                                        <p:tgtEl>
                                          <p:spTgt spid="103"/>
                                        </p:tgtEl>
                                      </p:cBhvr>
                                    </p:animEffect>
                                  </p:childTnLst>
                                </p:cTn>
                              </p:par>
                            </p:childTnLst>
                          </p:cTn>
                        </p:par>
                      </p:childTnLst>
                    </p:cTn>
                  </p:par>
                  <p:par>
                    <p:cTn id="130" fill="hold">
                      <p:stCondLst>
                        <p:cond delay="indefinite"/>
                      </p:stCondLst>
                      <p:childTnLst>
                        <p:par>
                          <p:cTn id="131" fill="hold">
                            <p:stCondLst>
                              <p:cond delay="0"/>
                            </p:stCondLst>
                            <p:childTnLst>
                              <p:par>
                                <p:cTn id="132" presetID="10" presetClass="entr" presetSubtype="0" fill="hold" grpId="0" nodeType="clickEffect">
                                  <p:stCondLst>
                                    <p:cond delay="0"/>
                                  </p:stCondLst>
                                  <p:childTnLst>
                                    <p:set>
                                      <p:cBhvr>
                                        <p:cTn id="133" dur="1" fill="hold">
                                          <p:stCondLst>
                                            <p:cond delay="0"/>
                                          </p:stCondLst>
                                        </p:cTn>
                                        <p:tgtEl>
                                          <p:spTgt spid="102"/>
                                        </p:tgtEl>
                                        <p:attrNameLst>
                                          <p:attrName>style.visibility</p:attrName>
                                        </p:attrNameLst>
                                      </p:cBhvr>
                                      <p:to>
                                        <p:strVal val="visible"/>
                                      </p:to>
                                    </p:set>
                                    <p:animEffect transition="in" filter="fade">
                                      <p:cBhvr>
                                        <p:cTn id="134" dur="500"/>
                                        <p:tgtEl>
                                          <p:spTgt spid="102"/>
                                        </p:tgtEl>
                                      </p:cBhvr>
                                    </p:animEffect>
                                  </p:childTnLst>
                                </p:cTn>
                              </p:par>
                            </p:childTnLst>
                          </p:cTn>
                        </p:par>
                      </p:childTnLst>
                    </p:cTn>
                  </p:par>
                  <p:par>
                    <p:cTn id="135" fill="hold">
                      <p:stCondLst>
                        <p:cond delay="indefinite"/>
                      </p:stCondLst>
                      <p:childTnLst>
                        <p:par>
                          <p:cTn id="136" fill="hold">
                            <p:stCondLst>
                              <p:cond delay="0"/>
                            </p:stCondLst>
                            <p:childTnLst>
                              <p:par>
                                <p:cTn id="137" presetID="10" presetClass="entr" presetSubtype="0" fill="hold" grpId="0" nodeType="clickEffect">
                                  <p:stCondLst>
                                    <p:cond delay="0"/>
                                  </p:stCondLst>
                                  <p:childTnLst>
                                    <p:set>
                                      <p:cBhvr>
                                        <p:cTn id="138" dur="1" fill="hold">
                                          <p:stCondLst>
                                            <p:cond delay="0"/>
                                          </p:stCondLst>
                                        </p:cTn>
                                        <p:tgtEl>
                                          <p:spTgt spid="150"/>
                                        </p:tgtEl>
                                        <p:attrNameLst>
                                          <p:attrName>style.visibility</p:attrName>
                                        </p:attrNameLst>
                                      </p:cBhvr>
                                      <p:to>
                                        <p:strVal val="visible"/>
                                      </p:to>
                                    </p:set>
                                    <p:animEffect transition="in" filter="fade">
                                      <p:cBhvr>
                                        <p:cTn id="139" dur="500"/>
                                        <p:tgtEl>
                                          <p:spTgt spid="150"/>
                                        </p:tgtEl>
                                      </p:cBhvr>
                                    </p:animEffect>
                                  </p:childTnLst>
                                </p:cTn>
                              </p:par>
                              <p:par>
                                <p:cTn id="140" presetID="10" presetClass="entr" presetSubtype="0" fill="hold" nodeType="withEffect">
                                  <p:stCondLst>
                                    <p:cond delay="0"/>
                                  </p:stCondLst>
                                  <p:childTnLst>
                                    <p:set>
                                      <p:cBhvr>
                                        <p:cTn id="141" dur="1" fill="hold">
                                          <p:stCondLst>
                                            <p:cond delay="0"/>
                                          </p:stCondLst>
                                        </p:cTn>
                                        <p:tgtEl>
                                          <p:spTgt spid="34"/>
                                        </p:tgtEl>
                                        <p:attrNameLst>
                                          <p:attrName>style.visibility</p:attrName>
                                        </p:attrNameLst>
                                      </p:cBhvr>
                                      <p:to>
                                        <p:strVal val="visible"/>
                                      </p:to>
                                    </p:set>
                                    <p:animEffect transition="in" filter="fade">
                                      <p:cBhvr>
                                        <p:cTn id="142" dur="500"/>
                                        <p:tgtEl>
                                          <p:spTgt spid="34"/>
                                        </p:tgtEl>
                                      </p:cBhvr>
                                    </p:animEffect>
                                  </p:childTnLst>
                                </p:cTn>
                              </p:par>
                            </p:childTnLst>
                          </p:cTn>
                        </p:par>
                        <p:par>
                          <p:cTn id="143" fill="hold">
                            <p:stCondLst>
                              <p:cond delay="500"/>
                            </p:stCondLst>
                            <p:childTnLst>
                              <p:par>
                                <p:cTn id="144" presetID="22" presetClass="entr" presetSubtype="2" fill="hold" grpId="0" nodeType="afterEffect">
                                  <p:stCondLst>
                                    <p:cond delay="0"/>
                                  </p:stCondLst>
                                  <p:childTnLst>
                                    <p:set>
                                      <p:cBhvr>
                                        <p:cTn id="145" dur="1" fill="hold">
                                          <p:stCondLst>
                                            <p:cond delay="0"/>
                                          </p:stCondLst>
                                        </p:cTn>
                                        <p:tgtEl>
                                          <p:spTgt spid="108"/>
                                        </p:tgtEl>
                                        <p:attrNameLst>
                                          <p:attrName>style.visibility</p:attrName>
                                        </p:attrNameLst>
                                      </p:cBhvr>
                                      <p:to>
                                        <p:strVal val="visible"/>
                                      </p:to>
                                    </p:set>
                                    <p:animEffect transition="in" filter="wipe(right)">
                                      <p:cBhvr>
                                        <p:cTn id="146" dur="500"/>
                                        <p:tgtEl>
                                          <p:spTgt spid="108"/>
                                        </p:tgtEl>
                                      </p:cBhvr>
                                    </p:animEffect>
                                  </p:childTnLst>
                                </p:cTn>
                              </p:par>
                            </p:childTnLst>
                          </p:cTn>
                        </p:par>
                        <p:par>
                          <p:cTn id="147" fill="hold">
                            <p:stCondLst>
                              <p:cond delay="1000"/>
                            </p:stCondLst>
                            <p:childTnLst>
                              <p:par>
                                <p:cTn id="148" presetID="10" presetClass="entr" presetSubtype="0" fill="hold" nodeType="afterEffect">
                                  <p:stCondLst>
                                    <p:cond delay="0"/>
                                  </p:stCondLst>
                                  <p:childTnLst>
                                    <p:set>
                                      <p:cBhvr>
                                        <p:cTn id="149" dur="1" fill="hold">
                                          <p:stCondLst>
                                            <p:cond delay="0"/>
                                          </p:stCondLst>
                                        </p:cTn>
                                        <p:tgtEl>
                                          <p:spTgt spid="114"/>
                                        </p:tgtEl>
                                        <p:attrNameLst>
                                          <p:attrName>style.visibility</p:attrName>
                                        </p:attrNameLst>
                                      </p:cBhvr>
                                      <p:to>
                                        <p:strVal val="visible"/>
                                      </p:to>
                                    </p:set>
                                    <p:animEffect transition="in" filter="fade">
                                      <p:cBhvr>
                                        <p:cTn id="150" dur="500"/>
                                        <p:tgtEl>
                                          <p:spTgt spid="114"/>
                                        </p:tgtEl>
                                      </p:cBhvr>
                                    </p:animEffect>
                                  </p:childTnLst>
                                </p:cTn>
                              </p:par>
                            </p:childTnLst>
                          </p:cTn>
                        </p:par>
                      </p:childTnLst>
                    </p:cTn>
                  </p:par>
                  <p:par>
                    <p:cTn id="151" fill="hold">
                      <p:stCondLst>
                        <p:cond delay="indefinite"/>
                      </p:stCondLst>
                      <p:childTnLst>
                        <p:par>
                          <p:cTn id="152" fill="hold">
                            <p:stCondLst>
                              <p:cond delay="0"/>
                            </p:stCondLst>
                            <p:childTnLst>
                              <p:par>
                                <p:cTn id="153" presetID="10" presetClass="entr" presetSubtype="0" fill="hold" grpId="0" nodeType="clickEffect">
                                  <p:stCondLst>
                                    <p:cond delay="0"/>
                                  </p:stCondLst>
                                  <p:childTnLst>
                                    <p:set>
                                      <p:cBhvr>
                                        <p:cTn id="154" dur="1" fill="hold">
                                          <p:stCondLst>
                                            <p:cond delay="0"/>
                                          </p:stCondLst>
                                        </p:cTn>
                                        <p:tgtEl>
                                          <p:spTgt spid="86"/>
                                        </p:tgtEl>
                                        <p:attrNameLst>
                                          <p:attrName>style.visibility</p:attrName>
                                        </p:attrNameLst>
                                      </p:cBhvr>
                                      <p:to>
                                        <p:strVal val="visible"/>
                                      </p:to>
                                    </p:set>
                                    <p:animEffect transition="in" filter="fade">
                                      <p:cBhvr>
                                        <p:cTn id="155" dur="500"/>
                                        <p:tgtEl>
                                          <p:spTgt spid="86"/>
                                        </p:tgtEl>
                                      </p:cBhvr>
                                    </p:animEffect>
                                  </p:childTnLst>
                                </p:cTn>
                              </p:par>
                            </p:childTnLst>
                          </p:cTn>
                        </p:par>
                        <p:par>
                          <p:cTn id="156" fill="hold">
                            <p:stCondLst>
                              <p:cond delay="500"/>
                            </p:stCondLst>
                            <p:childTnLst>
                              <p:par>
                                <p:cTn id="157" presetID="10" presetClass="entr" presetSubtype="0" fill="hold" grpId="0" nodeType="afterEffect">
                                  <p:stCondLst>
                                    <p:cond delay="0"/>
                                  </p:stCondLst>
                                  <p:childTnLst>
                                    <p:set>
                                      <p:cBhvr>
                                        <p:cTn id="158" dur="1" fill="hold">
                                          <p:stCondLst>
                                            <p:cond delay="0"/>
                                          </p:stCondLst>
                                        </p:cTn>
                                        <p:tgtEl>
                                          <p:spTgt spid="92"/>
                                        </p:tgtEl>
                                        <p:attrNameLst>
                                          <p:attrName>style.visibility</p:attrName>
                                        </p:attrNameLst>
                                      </p:cBhvr>
                                      <p:to>
                                        <p:strVal val="visible"/>
                                      </p:to>
                                    </p:set>
                                    <p:animEffect transition="in" filter="fade">
                                      <p:cBhvr>
                                        <p:cTn id="159" dur="500"/>
                                        <p:tgtEl>
                                          <p:spTgt spid="92"/>
                                        </p:tgtEl>
                                      </p:cBhvr>
                                    </p:animEffect>
                                  </p:childTnLst>
                                </p:cTn>
                              </p:par>
                            </p:childTnLst>
                          </p:cTn>
                        </p:par>
                      </p:childTnLst>
                    </p:cTn>
                  </p:par>
                  <p:par>
                    <p:cTn id="160" fill="hold">
                      <p:stCondLst>
                        <p:cond delay="indefinite"/>
                      </p:stCondLst>
                      <p:childTnLst>
                        <p:par>
                          <p:cTn id="161" fill="hold">
                            <p:stCondLst>
                              <p:cond delay="0"/>
                            </p:stCondLst>
                            <p:childTnLst>
                              <p:par>
                                <p:cTn id="162" presetID="10" presetClass="entr" presetSubtype="0" fill="hold" grpId="0" nodeType="clickEffect">
                                  <p:stCondLst>
                                    <p:cond delay="0"/>
                                  </p:stCondLst>
                                  <p:childTnLst>
                                    <p:set>
                                      <p:cBhvr>
                                        <p:cTn id="163" dur="1" fill="hold">
                                          <p:stCondLst>
                                            <p:cond delay="0"/>
                                          </p:stCondLst>
                                        </p:cTn>
                                        <p:tgtEl>
                                          <p:spTgt spid="83"/>
                                        </p:tgtEl>
                                        <p:attrNameLst>
                                          <p:attrName>style.visibility</p:attrName>
                                        </p:attrNameLst>
                                      </p:cBhvr>
                                      <p:to>
                                        <p:strVal val="visible"/>
                                      </p:to>
                                    </p:set>
                                    <p:animEffect transition="in" filter="fade">
                                      <p:cBhvr>
                                        <p:cTn id="164" dur="500"/>
                                        <p:tgtEl>
                                          <p:spTgt spid="83"/>
                                        </p:tgtEl>
                                      </p:cBhvr>
                                    </p:animEffect>
                                  </p:childTnLst>
                                </p:cTn>
                              </p:par>
                            </p:childTnLst>
                          </p:cTn>
                        </p:par>
                        <p:par>
                          <p:cTn id="165" fill="hold">
                            <p:stCondLst>
                              <p:cond delay="500"/>
                            </p:stCondLst>
                            <p:childTnLst>
                              <p:par>
                                <p:cTn id="166" presetID="10" presetClass="entr" presetSubtype="0" fill="hold" grpId="0" nodeType="afterEffect">
                                  <p:stCondLst>
                                    <p:cond delay="0"/>
                                  </p:stCondLst>
                                  <p:childTnLst>
                                    <p:set>
                                      <p:cBhvr>
                                        <p:cTn id="167" dur="1" fill="hold">
                                          <p:stCondLst>
                                            <p:cond delay="0"/>
                                          </p:stCondLst>
                                        </p:cTn>
                                        <p:tgtEl>
                                          <p:spTgt spid="89"/>
                                        </p:tgtEl>
                                        <p:attrNameLst>
                                          <p:attrName>style.visibility</p:attrName>
                                        </p:attrNameLst>
                                      </p:cBhvr>
                                      <p:to>
                                        <p:strVal val="visible"/>
                                      </p:to>
                                    </p:set>
                                    <p:animEffect transition="in" filter="fade">
                                      <p:cBhvr>
                                        <p:cTn id="168" dur="500"/>
                                        <p:tgtEl>
                                          <p:spTgt spid="89"/>
                                        </p:tgtEl>
                                      </p:cBhvr>
                                    </p:animEffect>
                                  </p:childTnLst>
                                </p:cTn>
                              </p:par>
                            </p:childTnLst>
                          </p:cTn>
                        </p:par>
                      </p:childTnLst>
                    </p:cTn>
                  </p:par>
                  <p:par>
                    <p:cTn id="169" fill="hold">
                      <p:stCondLst>
                        <p:cond delay="indefinite"/>
                      </p:stCondLst>
                      <p:childTnLst>
                        <p:par>
                          <p:cTn id="170" fill="hold">
                            <p:stCondLst>
                              <p:cond delay="0"/>
                            </p:stCondLst>
                            <p:childTnLst>
                              <p:par>
                                <p:cTn id="171" presetID="10" presetClass="entr" presetSubtype="0" fill="hold" nodeType="clickEffect">
                                  <p:stCondLst>
                                    <p:cond delay="0"/>
                                  </p:stCondLst>
                                  <p:childTnLst>
                                    <p:set>
                                      <p:cBhvr>
                                        <p:cTn id="172" dur="1" fill="hold">
                                          <p:stCondLst>
                                            <p:cond delay="0"/>
                                          </p:stCondLst>
                                        </p:cTn>
                                        <p:tgtEl>
                                          <p:spTgt spid="69"/>
                                        </p:tgtEl>
                                        <p:attrNameLst>
                                          <p:attrName>style.visibility</p:attrName>
                                        </p:attrNameLst>
                                      </p:cBhvr>
                                      <p:to>
                                        <p:strVal val="visible"/>
                                      </p:to>
                                    </p:set>
                                    <p:animEffect transition="in" filter="fade">
                                      <p:cBhvr>
                                        <p:cTn id="173" dur="500"/>
                                        <p:tgtEl>
                                          <p:spTgt spid="69"/>
                                        </p:tgtEl>
                                      </p:cBhvr>
                                    </p:animEffect>
                                  </p:childTnLst>
                                </p:cTn>
                              </p:par>
                              <p:par>
                                <p:cTn id="174" presetID="22" presetClass="entr" presetSubtype="2" fill="hold" grpId="0" nodeType="withEffect">
                                  <p:stCondLst>
                                    <p:cond delay="0"/>
                                  </p:stCondLst>
                                  <p:childTnLst>
                                    <p:set>
                                      <p:cBhvr>
                                        <p:cTn id="175" dur="1" fill="hold">
                                          <p:stCondLst>
                                            <p:cond delay="0"/>
                                          </p:stCondLst>
                                        </p:cTn>
                                        <p:tgtEl>
                                          <p:spTgt spid="15"/>
                                        </p:tgtEl>
                                        <p:attrNameLst>
                                          <p:attrName>style.visibility</p:attrName>
                                        </p:attrNameLst>
                                      </p:cBhvr>
                                      <p:to>
                                        <p:strVal val="visible"/>
                                      </p:to>
                                    </p:set>
                                    <p:animEffect transition="in" filter="wipe(right)">
                                      <p:cBhvr>
                                        <p:cTn id="176" dur="500"/>
                                        <p:tgtEl>
                                          <p:spTgt spid="15"/>
                                        </p:tgtEl>
                                      </p:cBhvr>
                                    </p:animEffect>
                                  </p:childTnLst>
                                </p:cTn>
                              </p:par>
                            </p:childTnLst>
                          </p:cTn>
                        </p:par>
                      </p:childTnLst>
                    </p:cTn>
                  </p:par>
                  <p:par>
                    <p:cTn id="177" fill="hold">
                      <p:stCondLst>
                        <p:cond delay="indefinite"/>
                      </p:stCondLst>
                      <p:childTnLst>
                        <p:par>
                          <p:cTn id="178" fill="hold">
                            <p:stCondLst>
                              <p:cond delay="0"/>
                            </p:stCondLst>
                            <p:childTnLst>
                              <p:par>
                                <p:cTn id="179" presetID="10" presetClass="entr" presetSubtype="0" fill="hold" grpId="0" nodeType="clickEffect">
                                  <p:stCondLst>
                                    <p:cond delay="0"/>
                                  </p:stCondLst>
                                  <p:childTnLst>
                                    <p:set>
                                      <p:cBhvr>
                                        <p:cTn id="180" dur="1" fill="hold">
                                          <p:stCondLst>
                                            <p:cond delay="0"/>
                                          </p:stCondLst>
                                        </p:cTn>
                                        <p:tgtEl>
                                          <p:spTgt spid="84"/>
                                        </p:tgtEl>
                                        <p:attrNameLst>
                                          <p:attrName>style.visibility</p:attrName>
                                        </p:attrNameLst>
                                      </p:cBhvr>
                                      <p:to>
                                        <p:strVal val="visible"/>
                                      </p:to>
                                    </p:set>
                                    <p:animEffect transition="in" filter="fade">
                                      <p:cBhvr>
                                        <p:cTn id="181" dur="500"/>
                                        <p:tgtEl>
                                          <p:spTgt spid="84"/>
                                        </p:tgtEl>
                                      </p:cBhvr>
                                    </p:animEffect>
                                  </p:childTnLst>
                                </p:cTn>
                              </p:par>
                            </p:childTnLst>
                          </p:cTn>
                        </p:par>
                        <p:par>
                          <p:cTn id="182" fill="hold">
                            <p:stCondLst>
                              <p:cond delay="500"/>
                            </p:stCondLst>
                            <p:childTnLst>
                              <p:par>
                                <p:cTn id="183" presetID="22" presetClass="entr" presetSubtype="4" fill="hold" nodeType="afterEffect">
                                  <p:stCondLst>
                                    <p:cond delay="0"/>
                                  </p:stCondLst>
                                  <p:childTnLst>
                                    <p:set>
                                      <p:cBhvr>
                                        <p:cTn id="184" dur="1" fill="hold">
                                          <p:stCondLst>
                                            <p:cond delay="0"/>
                                          </p:stCondLst>
                                        </p:cTn>
                                        <p:tgtEl>
                                          <p:spTgt spid="73"/>
                                        </p:tgtEl>
                                        <p:attrNameLst>
                                          <p:attrName>style.visibility</p:attrName>
                                        </p:attrNameLst>
                                      </p:cBhvr>
                                      <p:to>
                                        <p:strVal val="visible"/>
                                      </p:to>
                                    </p:set>
                                    <p:animEffect transition="in" filter="wipe(down)">
                                      <p:cBhvr>
                                        <p:cTn id="185" dur="500"/>
                                        <p:tgtEl>
                                          <p:spTgt spid="73"/>
                                        </p:tgtEl>
                                      </p:cBhvr>
                                    </p:animEffect>
                                  </p:childTnLst>
                                </p:cTn>
                              </p:par>
                            </p:childTnLst>
                          </p:cTn>
                        </p:par>
                        <p:par>
                          <p:cTn id="186" fill="hold">
                            <p:stCondLst>
                              <p:cond delay="1000"/>
                            </p:stCondLst>
                            <p:childTnLst>
                              <p:par>
                                <p:cTn id="187" presetID="10" presetClass="entr" presetSubtype="0" fill="hold" grpId="0" nodeType="afterEffect">
                                  <p:stCondLst>
                                    <p:cond delay="0"/>
                                  </p:stCondLst>
                                  <p:childTnLst>
                                    <p:set>
                                      <p:cBhvr>
                                        <p:cTn id="188" dur="1" fill="hold">
                                          <p:stCondLst>
                                            <p:cond delay="0"/>
                                          </p:stCondLst>
                                        </p:cTn>
                                        <p:tgtEl>
                                          <p:spTgt spid="91"/>
                                        </p:tgtEl>
                                        <p:attrNameLst>
                                          <p:attrName>style.visibility</p:attrName>
                                        </p:attrNameLst>
                                      </p:cBhvr>
                                      <p:to>
                                        <p:strVal val="visible"/>
                                      </p:to>
                                    </p:set>
                                    <p:animEffect transition="in" filter="fade">
                                      <p:cBhvr>
                                        <p:cTn id="189" dur="500"/>
                                        <p:tgtEl>
                                          <p:spTgt spid="91"/>
                                        </p:tgtEl>
                                      </p:cBhvr>
                                    </p:animEffect>
                                  </p:childTnLst>
                                </p:cTn>
                              </p:par>
                            </p:childTnLst>
                          </p:cTn>
                        </p:par>
                      </p:childTnLst>
                    </p:cTn>
                  </p:par>
                  <p:par>
                    <p:cTn id="190" fill="hold">
                      <p:stCondLst>
                        <p:cond delay="indefinite"/>
                      </p:stCondLst>
                      <p:childTnLst>
                        <p:par>
                          <p:cTn id="191" fill="hold">
                            <p:stCondLst>
                              <p:cond delay="0"/>
                            </p:stCondLst>
                            <p:childTnLst>
                              <p:par>
                                <p:cTn id="192" presetID="10" presetClass="entr" presetSubtype="0" fill="hold" grpId="0" nodeType="clickEffect">
                                  <p:stCondLst>
                                    <p:cond delay="0"/>
                                  </p:stCondLst>
                                  <p:childTnLst>
                                    <p:set>
                                      <p:cBhvr>
                                        <p:cTn id="193" dur="1" fill="hold">
                                          <p:stCondLst>
                                            <p:cond delay="0"/>
                                          </p:stCondLst>
                                        </p:cTn>
                                        <p:tgtEl>
                                          <p:spTgt spid="82"/>
                                        </p:tgtEl>
                                        <p:attrNameLst>
                                          <p:attrName>style.visibility</p:attrName>
                                        </p:attrNameLst>
                                      </p:cBhvr>
                                      <p:to>
                                        <p:strVal val="visible"/>
                                      </p:to>
                                    </p:set>
                                    <p:animEffect transition="in" filter="fade">
                                      <p:cBhvr>
                                        <p:cTn id="194" dur="500"/>
                                        <p:tgtEl>
                                          <p:spTgt spid="82"/>
                                        </p:tgtEl>
                                      </p:cBhvr>
                                    </p:animEffect>
                                  </p:childTnLst>
                                </p:cTn>
                              </p:par>
                            </p:childTnLst>
                          </p:cTn>
                        </p:par>
                        <p:par>
                          <p:cTn id="195" fill="hold">
                            <p:stCondLst>
                              <p:cond delay="500"/>
                            </p:stCondLst>
                            <p:childTnLst>
                              <p:par>
                                <p:cTn id="196" presetID="22" presetClass="entr" presetSubtype="4" fill="hold" nodeType="afterEffect">
                                  <p:stCondLst>
                                    <p:cond delay="0"/>
                                  </p:stCondLst>
                                  <p:childTnLst>
                                    <p:set>
                                      <p:cBhvr>
                                        <p:cTn id="197" dur="1" fill="hold">
                                          <p:stCondLst>
                                            <p:cond delay="0"/>
                                          </p:stCondLst>
                                        </p:cTn>
                                        <p:tgtEl>
                                          <p:spTgt spid="119"/>
                                        </p:tgtEl>
                                        <p:attrNameLst>
                                          <p:attrName>style.visibility</p:attrName>
                                        </p:attrNameLst>
                                      </p:cBhvr>
                                      <p:to>
                                        <p:strVal val="visible"/>
                                      </p:to>
                                    </p:set>
                                    <p:animEffect transition="in" filter="wipe(down)">
                                      <p:cBhvr>
                                        <p:cTn id="198" dur="500"/>
                                        <p:tgtEl>
                                          <p:spTgt spid="119"/>
                                        </p:tgtEl>
                                      </p:cBhvr>
                                    </p:animEffect>
                                  </p:childTnLst>
                                </p:cTn>
                              </p:par>
                            </p:childTnLst>
                          </p:cTn>
                        </p:par>
                        <p:par>
                          <p:cTn id="199" fill="hold">
                            <p:stCondLst>
                              <p:cond delay="1000"/>
                            </p:stCondLst>
                            <p:childTnLst>
                              <p:par>
                                <p:cTn id="200" presetID="10" presetClass="entr" presetSubtype="0" fill="hold" grpId="0" nodeType="afterEffect">
                                  <p:stCondLst>
                                    <p:cond delay="0"/>
                                  </p:stCondLst>
                                  <p:childTnLst>
                                    <p:set>
                                      <p:cBhvr>
                                        <p:cTn id="201" dur="1" fill="hold">
                                          <p:stCondLst>
                                            <p:cond delay="0"/>
                                          </p:stCondLst>
                                        </p:cTn>
                                        <p:tgtEl>
                                          <p:spTgt spid="87"/>
                                        </p:tgtEl>
                                        <p:attrNameLst>
                                          <p:attrName>style.visibility</p:attrName>
                                        </p:attrNameLst>
                                      </p:cBhvr>
                                      <p:to>
                                        <p:strVal val="visible"/>
                                      </p:to>
                                    </p:set>
                                    <p:animEffect transition="in" filter="fade">
                                      <p:cBhvr>
                                        <p:cTn id="202" dur="500"/>
                                        <p:tgtEl>
                                          <p:spTgt spid="87"/>
                                        </p:tgtEl>
                                      </p:cBhvr>
                                    </p:animEffect>
                                  </p:childTnLst>
                                </p:cTn>
                              </p:par>
                            </p:childTnLst>
                          </p:cTn>
                        </p:par>
                      </p:childTnLst>
                    </p:cTn>
                  </p:par>
                  <p:par>
                    <p:cTn id="203" fill="hold">
                      <p:stCondLst>
                        <p:cond delay="indefinite"/>
                      </p:stCondLst>
                      <p:childTnLst>
                        <p:par>
                          <p:cTn id="204" fill="hold">
                            <p:stCondLst>
                              <p:cond delay="0"/>
                            </p:stCondLst>
                            <p:childTnLst>
                              <p:par>
                                <p:cTn id="205" presetID="10" presetClass="entr" presetSubtype="0" fill="hold" nodeType="clickEffect">
                                  <p:stCondLst>
                                    <p:cond delay="0"/>
                                  </p:stCondLst>
                                  <p:childTnLst>
                                    <p:set>
                                      <p:cBhvr>
                                        <p:cTn id="206" dur="1" fill="hold">
                                          <p:stCondLst>
                                            <p:cond delay="0"/>
                                          </p:stCondLst>
                                        </p:cTn>
                                        <p:tgtEl>
                                          <p:spTgt spid="117"/>
                                        </p:tgtEl>
                                        <p:attrNameLst>
                                          <p:attrName>style.visibility</p:attrName>
                                        </p:attrNameLst>
                                      </p:cBhvr>
                                      <p:to>
                                        <p:strVal val="visible"/>
                                      </p:to>
                                    </p:set>
                                    <p:animEffect transition="in" filter="fade">
                                      <p:cBhvr>
                                        <p:cTn id="207" dur="500"/>
                                        <p:tgtEl>
                                          <p:spTgt spid="117"/>
                                        </p:tgtEl>
                                      </p:cBhvr>
                                    </p:animEffect>
                                  </p:childTnLst>
                                </p:cTn>
                              </p:par>
                            </p:childTnLst>
                          </p:cTn>
                        </p:par>
                      </p:childTnLst>
                    </p:cTn>
                  </p:par>
                  <p:par>
                    <p:cTn id="208" fill="hold">
                      <p:stCondLst>
                        <p:cond delay="indefinite"/>
                      </p:stCondLst>
                      <p:childTnLst>
                        <p:par>
                          <p:cTn id="209" fill="hold">
                            <p:stCondLst>
                              <p:cond delay="0"/>
                            </p:stCondLst>
                            <p:childTnLst>
                              <p:par>
                                <p:cTn id="210" presetID="22" presetClass="entr" presetSubtype="1" fill="hold" nodeType="clickEffect">
                                  <p:stCondLst>
                                    <p:cond delay="0"/>
                                  </p:stCondLst>
                                  <p:childTnLst>
                                    <p:set>
                                      <p:cBhvr>
                                        <p:cTn id="211" dur="1" fill="hold">
                                          <p:stCondLst>
                                            <p:cond delay="0"/>
                                          </p:stCondLst>
                                        </p:cTn>
                                        <p:tgtEl>
                                          <p:spTgt spid="121"/>
                                        </p:tgtEl>
                                        <p:attrNameLst>
                                          <p:attrName>style.visibility</p:attrName>
                                        </p:attrNameLst>
                                      </p:cBhvr>
                                      <p:to>
                                        <p:strVal val="visible"/>
                                      </p:to>
                                    </p:set>
                                    <p:animEffect transition="in" filter="wipe(up)">
                                      <p:cBhvr>
                                        <p:cTn id="212" dur="500"/>
                                        <p:tgtEl>
                                          <p:spTgt spid="121"/>
                                        </p:tgtEl>
                                      </p:cBhvr>
                                    </p:animEffect>
                                  </p:childTnLst>
                                </p:cTn>
                              </p:par>
                            </p:childTnLst>
                          </p:cTn>
                        </p:par>
                        <p:par>
                          <p:cTn id="213" fill="hold">
                            <p:stCondLst>
                              <p:cond delay="500"/>
                            </p:stCondLst>
                            <p:childTnLst>
                              <p:par>
                                <p:cTn id="214" presetID="10" presetClass="entr" presetSubtype="0" fill="hold" grpId="0" nodeType="afterEffect">
                                  <p:stCondLst>
                                    <p:cond delay="0"/>
                                  </p:stCondLst>
                                  <p:childTnLst>
                                    <p:set>
                                      <p:cBhvr>
                                        <p:cTn id="215" dur="1" fill="hold">
                                          <p:stCondLst>
                                            <p:cond delay="0"/>
                                          </p:stCondLst>
                                        </p:cTn>
                                        <p:tgtEl>
                                          <p:spTgt spid="85"/>
                                        </p:tgtEl>
                                        <p:attrNameLst>
                                          <p:attrName>style.visibility</p:attrName>
                                        </p:attrNameLst>
                                      </p:cBhvr>
                                      <p:to>
                                        <p:strVal val="visible"/>
                                      </p:to>
                                    </p:set>
                                    <p:animEffect transition="in" filter="fade">
                                      <p:cBhvr>
                                        <p:cTn id="216" dur="500"/>
                                        <p:tgtEl>
                                          <p:spTgt spid="85"/>
                                        </p:tgtEl>
                                      </p:cBhvr>
                                    </p:animEffect>
                                  </p:childTnLst>
                                </p:cTn>
                              </p:par>
                            </p:childTnLst>
                          </p:cTn>
                        </p:par>
                        <p:par>
                          <p:cTn id="217" fill="hold">
                            <p:stCondLst>
                              <p:cond delay="1000"/>
                            </p:stCondLst>
                            <p:childTnLst>
                              <p:par>
                                <p:cTn id="218" presetID="10" presetClass="entr" presetSubtype="0" fill="hold" grpId="0" nodeType="afterEffect">
                                  <p:stCondLst>
                                    <p:cond delay="0"/>
                                  </p:stCondLst>
                                  <p:childTnLst>
                                    <p:set>
                                      <p:cBhvr>
                                        <p:cTn id="219" dur="1" fill="hold">
                                          <p:stCondLst>
                                            <p:cond delay="0"/>
                                          </p:stCondLst>
                                        </p:cTn>
                                        <p:tgtEl>
                                          <p:spTgt spid="90"/>
                                        </p:tgtEl>
                                        <p:attrNameLst>
                                          <p:attrName>style.visibility</p:attrName>
                                        </p:attrNameLst>
                                      </p:cBhvr>
                                      <p:to>
                                        <p:strVal val="visible"/>
                                      </p:to>
                                    </p:set>
                                    <p:animEffect transition="in" filter="fade">
                                      <p:cBhvr>
                                        <p:cTn id="220" dur="500"/>
                                        <p:tgtEl>
                                          <p:spTgt spid="90"/>
                                        </p:tgtEl>
                                      </p:cBhvr>
                                    </p:animEffect>
                                  </p:childTnLst>
                                </p:cTn>
                              </p:par>
                            </p:childTnLst>
                          </p:cTn>
                        </p:par>
                      </p:childTnLst>
                    </p:cTn>
                  </p:par>
                  <p:par>
                    <p:cTn id="221" fill="hold">
                      <p:stCondLst>
                        <p:cond delay="indefinite"/>
                      </p:stCondLst>
                      <p:childTnLst>
                        <p:par>
                          <p:cTn id="222" fill="hold">
                            <p:stCondLst>
                              <p:cond delay="0"/>
                            </p:stCondLst>
                            <p:childTnLst>
                              <p:par>
                                <p:cTn id="223" presetID="22" presetClass="entr" presetSubtype="1" fill="hold" nodeType="clickEffect">
                                  <p:stCondLst>
                                    <p:cond delay="0"/>
                                  </p:stCondLst>
                                  <p:childTnLst>
                                    <p:set>
                                      <p:cBhvr>
                                        <p:cTn id="224" dur="1" fill="hold">
                                          <p:stCondLst>
                                            <p:cond delay="0"/>
                                          </p:stCondLst>
                                        </p:cTn>
                                        <p:tgtEl>
                                          <p:spTgt spid="123"/>
                                        </p:tgtEl>
                                        <p:attrNameLst>
                                          <p:attrName>style.visibility</p:attrName>
                                        </p:attrNameLst>
                                      </p:cBhvr>
                                      <p:to>
                                        <p:strVal val="visible"/>
                                      </p:to>
                                    </p:set>
                                    <p:animEffect transition="in" filter="wipe(up)">
                                      <p:cBhvr>
                                        <p:cTn id="225" dur="500"/>
                                        <p:tgtEl>
                                          <p:spTgt spid="123"/>
                                        </p:tgtEl>
                                      </p:cBhvr>
                                    </p:animEffect>
                                  </p:childTnLst>
                                </p:cTn>
                              </p:par>
                            </p:childTnLst>
                          </p:cTn>
                        </p:par>
                        <p:par>
                          <p:cTn id="226" fill="hold">
                            <p:stCondLst>
                              <p:cond delay="500"/>
                            </p:stCondLst>
                            <p:childTnLst>
                              <p:par>
                                <p:cTn id="227" presetID="10" presetClass="entr" presetSubtype="0" fill="hold" grpId="0" nodeType="afterEffect">
                                  <p:stCondLst>
                                    <p:cond delay="0"/>
                                  </p:stCondLst>
                                  <p:childTnLst>
                                    <p:set>
                                      <p:cBhvr>
                                        <p:cTn id="228" dur="1" fill="hold">
                                          <p:stCondLst>
                                            <p:cond delay="0"/>
                                          </p:stCondLst>
                                        </p:cTn>
                                        <p:tgtEl>
                                          <p:spTgt spid="81"/>
                                        </p:tgtEl>
                                        <p:attrNameLst>
                                          <p:attrName>style.visibility</p:attrName>
                                        </p:attrNameLst>
                                      </p:cBhvr>
                                      <p:to>
                                        <p:strVal val="visible"/>
                                      </p:to>
                                    </p:set>
                                    <p:animEffect transition="in" filter="fade">
                                      <p:cBhvr>
                                        <p:cTn id="229" dur="500"/>
                                        <p:tgtEl>
                                          <p:spTgt spid="81"/>
                                        </p:tgtEl>
                                      </p:cBhvr>
                                    </p:animEffect>
                                  </p:childTnLst>
                                </p:cTn>
                              </p:par>
                            </p:childTnLst>
                          </p:cTn>
                        </p:par>
                        <p:par>
                          <p:cTn id="230" fill="hold">
                            <p:stCondLst>
                              <p:cond delay="1000"/>
                            </p:stCondLst>
                            <p:childTnLst>
                              <p:par>
                                <p:cTn id="231" presetID="10" presetClass="entr" presetSubtype="0" fill="hold" grpId="0" nodeType="afterEffect">
                                  <p:stCondLst>
                                    <p:cond delay="0"/>
                                  </p:stCondLst>
                                  <p:childTnLst>
                                    <p:set>
                                      <p:cBhvr>
                                        <p:cTn id="232" dur="1" fill="hold">
                                          <p:stCondLst>
                                            <p:cond delay="0"/>
                                          </p:stCondLst>
                                        </p:cTn>
                                        <p:tgtEl>
                                          <p:spTgt spid="88"/>
                                        </p:tgtEl>
                                        <p:attrNameLst>
                                          <p:attrName>style.visibility</p:attrName>
                                        </p:attrNameLst>
                                      </p:cBhvr>
                                      <p:to>
                                        <p:strVal val="visible"/>
                                      </p:to>
                                    </p:set>
                                    <p:animEffect transition="in" filter="fade">
                                      <p:cBhvr>
                                        <p:cTn id="233" dur="500"/>
                                        <p:tgtEl>
                                          <p:spTgt spid="88"/>
                                        </p:tgtEl>
                                      </p:cBhvr>
                                    </p:animEffect>
                                  </p:childTnLst>
                                </p:cTn>
                              </p:par>
                            </p:childTnLst>
                          </p:cTn>
                        </p:par>
                      </p:childTnLst>
                    </p:cTn>
                  </p:par>
                  <p:par>
                    <p:cTn id="234" fill="hold">
                      <p:stCondLst>
                        <p:cond delay="indefinite"/>
                      </p:stCondLst>
                      <p:childTnLst>
                        <p:par>
                          <p:cTn id="235" fill="hold">
                            <p:stCondLst>
                              <p:cond delay="0"/>
                            </p:stCondLst>
                            <p:childTnLst>
                              <p:par>
                                <p:cTn id="236" presetID="22" presetClass="entr" presetSubtype="4" fill="hold" nodeType="clickEffect">
                                  <p:stCondLst>
                                    <p:cond delay="0"/>
                                  </p:stCondLst>
                                  <p:childTnLst>
                                    <p:set>
                                      <p:cBhvr>
                                        <p:cTn id="237" dur="1" fill="hold">
                                          <p:stCondLst>
                                            <p:cond delay="0"/>
                                          </p:stCondLst>
                                        </p:cTn>
                                        <p:tgtEl>
                                          <p:spTgt spid="54"/>
                                        </p:tgtEl>
                                        <p:attrNameLst>
                                          <p:attrName>style.visibility</p:attrName>
                                        </p:attrNameLst>
                                      </p:cBhvr>
                                      <p:to>
                                        <p:strVal val="visible"/>
                                      </p:to>
                                    </p:set>
                                    <p:animEffect transition="in" filter="wipe(down)">
                                      <p:cBhvr>
                                        <p:cTn id="238" dur="500"/>
                                        <p:tgtEl>
                                          <p:spTgt spid="54"/>
                                        </p:tgtEl>
                                      </p:cBhvr>
                                    </p:animEffect>
                                  </p:childTnLst>
                                </p:cTn>
                              </p:par>
                            </p:childTnLst>
                          </p:cTn>
                        </p:par>
                      </p:childTnLst>
                    </p:cTn>
                  </p:par>
                  <p:par>
                    <p:cTn id="239" fill="hold">
                      <p:stCondLst>
                        <p:cond delay="indefinite"/>
                      </p:stCondLst>
                      <p:childTnLst>
                        <p:par>
                          <p:cTn id="240" fill="hold">
                            <p:stCondLst>
                              <p:cond delay="0"/>
                            </p:stCondLst>
                            <p:childTnLst>
                              <p:par>
                                <p:cTn id="241" presetID="22" presetClass="entr" presetSubtype="4" fill="hold" nodeType="clickEffect">
                                  <p:stCondLst>
                                    <p:cond delay="0"/>
                                  </p:stCondLst>
                                  <p:childTnLst>
                                    <p:set>
                                      <p:cBhvr>
                                        <p:cTn id="242" dur="1" fill="hold">
                                          <p:stCondLst>
                                            <p:cond delay="0"/>
                                          </p:stCondLst>
                                        </p:cTn>
                                        <p:tgtEl>
                                          <p:spTgt spid="39"/>
                                        </p:tgtEl>
                                        <p:attrNameLst>
                                          <p:attrName>style.visibility</p:attrName>
                                        </p:attrNameLst>
                                      </p:cBhvr>
                                      <p:to>
                                        <p:strVal val="visible"/>
                                      </p:to>
                                    </p:set>
                                    <p:animEffect transition="in" filter="wipe(down)">
                                      <p:cBhvr>
                                        <p:cTn id="243" dur="500"/>
                                        <p:tgtEl>
                                          <p:spTgt spid="39"/>
                                        </p:tgtEl>
                                      </p:cBhvr>
                                    </p:animEffect>
                                  </p:childTnLst>
                                </p:cTn>
                              </p:par>
                            </p:childTnLst>
                          </p:cTn>
                        </p:par>
                      </p:childTnLst>
                    </p:cTn>
                  </p:par>
                  <p:par>
                    <p:cTn id="244" fill="hold">
                      <p:stCondLst>
                        <p:cond delay="indefinite"/>
                      </p:stCondLst>
                      <p:childTnLst>
                        <p:par>
                          <p:cTn id="245" fill="hold">
                            <p:stCondLst>
                              <p:cond delay="0"/>
                            </p:stCondLst>
                            <p:childTnLst>
                              <p:par>
                                <p:cTn id="246" presetID="10" presetClass="entr" presetSubtype="0" fill="hold" nodeType="clickEffect">
                                  <p:stCondLst>
                                    <p:cond delay="0"/>
                                  </p:stCondLst>
                                  <p:childTnLst>
                                    <p:set>
                                      <p:cBhvr>
                                        <p:cTn id="247" dur="1" fill="hold">
                                          <p:stCondLst>
                                            <p:cond delay="0"/>
                                          </p:stCondLst>
                                        </p:cTn>
                                        <p:tgtEl>
                                          <p:spTgt spid="106"/>
                                        </p:tgtEl>
                                        <p:attrNameLst>
                                          <p:attrName>style.visibility</p:attrName>
                                        </p:attrNameLst>
                                      </p:cBhvr>
                                      <p:to>
                                        <p:strVal val="visible"/>
                                      </p:to>
                                    </p:set>
                                    <p:animEffect transition="in" filter="fade">
                                      <p:cBhvr>
                                        <p:cTn id="248" dur="500"/>
                                        <p:tgtEl>
                                          <p:spTgt spid="106"/>
                                        </p:tgtEl>
                                      </p:cBhvr>
                                    </p:animEffect>
                                  </p:childTnLst>
                                </p:cTn>
                              </p:par>
                              <p:par>
                                <p:cTn id="249" presetID="10" presetClass="entr" presetSubtype="0" fill="hold" grpId="0" nodeType="withEffect">
                                  <p:stCondLst>
                                    <p:cond delay="0"/>
                                  </p:stCondLst>
                                  <p:childTnLst>
                                    <p:set>
                                      <p:cBhvr>
                                        <p:cTn id="250" dur="1" fill="hold">
                                          <p:stCondLst>
                                            <p:cond delay="0"/>
                                          </p:stCondLst>
                                        </p:cTn>
                                        <p:tgtEl>
                                          <p:spTgt spid="107"/>
                                        </p:tgtEl>
                                        <p:attrNameLst>
                                          <p:attrName>style.visibility</p:attrName>
                                        </p:attrNameLst>
                                      </p:cBhvr>
                                      <p:to>
                                        <p:strVal val="visible"/>
                                      </p:to>
                                    </p:set>
                                    <p:animEffect transition="in" filter="fade">
                                      <p:cBhvr>
                                        <p:cTn id="251" dur="500"/>
                                        <p:tgtEl>
                                          <p:spTgt spid="107"/>
                                        </p:tgtEl>
                                      </p:cBhvr>
                                    </p:animEffect>
                                  </p:childTnLst>
                                </p:cTn>
                              </p:par>
                            </p:childTnLst>
                          </p:cTn>
                        </p:par>
                      </p:childTnLst>
                    </p:cTn>
                  </p:par>
                  <p:par>
                    <p:cTn id="252" fill="hold">
                      <p:stCondLst>
                        <p:cond delay="indefinite"/>
                      </p:stCondLst>
                      <p:childTnLst>
                        <p:par>
                          <p:cTn id="253" fill="hold">
                            <p:stCondLst>
                              <p:cond delay="0"/>
                            </p:stCondLst>
                            <p:childTnLst>
                              <p:par>
                                <p:cTn id="254" presetID="10" presetClass="entr" presetSubtype="0" fill="hold" grpId="0" nodeType="clickEffect">
                                  <p:stCondLst>
                                    <p:cond delay="0"/>
                                  </p:stCondLst>
                                  <p:childTnLst>
                                    <p:set>
                                      <p:cBhvr>
                                        <p:cTn id="255" dur="1" fill="hold">
                                          <p:stCondLst>
                                            <p:cond delay="0"/>
                                          </p:stCondLst>
                                        </p:cTn>
                                        <p:tgtEl>
                                          <p:spTgt spid="134"/>
                                        </p:tgtEl>
                                        <p:attrNameLst>
                                          <p:attrName>style.visibility</p:attrName>
                                        </p:attrNameLst>
                                      </p:cBhvr>
                                      <p:to>
                                        <p:strVal val="visible"/>
                                      </p:to>
                                    </p:set>
                                    <p:animEffect transition="in" filter="fade">
                                      <p:cBhvr>
                                        <p:cTn id="256" dur="500"/>
                                        <p:tgtEl>
                                          <p:spTgt spid="134"/>
                                        </p:tgtEl>
                                      </p:cBhvr>
                                    </p:animEffect>
                                  </p:childTnLst>
                                </p:cTn>
                              </p:par>
                              <p:par>
                                <p:cTn id="257" presetID="10" presetClass="entr" presetSubtype="0" fill="hold" grpId="0" nodeType="withEffect">
                                  <p:stCondLst>
                                    <p:cond delay="0"/>
                                  </p:stCondLst>
                                  <p:childTnLst>
                                    <p:set>
                                      <p:cBhvr>
                                        <p:cTn id="258" dur="1" fill="hold">
                                          <p:stCondLst>
                                            <p:cond delay="0"/>
                                          </p:stCondLst>
                                        </p:cTn>
                                        <p:tgtEl>
                                          <p:spTgt spid="144"/>
                                        </p:tgtEl>
                                        <p:attrNameLst>
                                          <p:attrName>style.visibility</p:attrName>
                                        </p:attrNameLst>
                                      </p:cBhvr>
                                      <p:to>
                                        <p:strVal val="visible"/>
                                      </p:to>
                                    </p:set>
                                    <p:animEffect transition="in" filter="fade">
                                      <p:cBhvr>
                                        <p:cTn id="259" dur="500"/>
                                        <p:tgtEl>
                                          <p:spTgt spid="144"/>
                                        </p:tgtEl>
                                      </p:cBhvr>
                                    </p:animEffect>
                                  </p:childTnLst>
                                </p:cTn>
                              </p:par>
                              <p:par>
                                <p:cTn id="260" presetID="10" presetClass="entr" presetSubtype="0" fill="hold" grpId="0" nodeType="withEffect">
                                  <p:stCondLst>
                                    <p:cond delay="0"/>
                                  </p:stCondLst>
                                  <p:childTnLst>
                                    <p:set>
                                      <p:cBhvr>
                                        <p:cTn id="261" dur="1" fill="hold">
                                          <p:stCondLst>
                                            <p:cond delay="0"/>
                                          </p:stCondLst>
                                        </p:cTn>
                                        <p:tgtEl>
                                          <p:spTgt spid="137"/>
                                        </p:tgtEl>
                                        <p:attrNameLst>
                                          <p:attrName>style.visibility</p:attrName>
                                        </p:attrNameLst>
                                      </p:cBhvr>
                                      <p:to>
                                        <p:strVal val="visible"/>
                                      </p:to>
                                    </p:set>
                                    <p:animEffect transition="in" filter="fade">
                                      <p:cBhvr>
                                        <p:cTn id="262" dur="500"/>
                                        <p:tgtEl>
                                          <p:spTgt spid="137"/>
                                        </p:tgtEl>
                                      </p:cBhvr>
                                    </p:animEffect>
                                  </p:childTnLst>
                                </p:cTn>
                              </p:par>
                              <p:par>
                                <p:cTn id="263" presetID="10" presetClass="entr" presetSubtype="0" fill="hold" grpId="0" nodeType="withEffect">
                                  <p:stCondLst>
                                    <p:cond delay="0"/>
                                  </p:stCondLst>
                                  <p:childTnLst>
                                    <p:set>
                                      <p:cBhvr>
                                        <p:cTn id="264" dur="1" fill="hold">
                                          <p:stCondLst>
                                            <p:cond delay="0"/>
                                          </p:stCondLst>
                                        </p:cTn>
                                        <p:tgtEl>
                                          <p:spTgt spid="143"/>
                                        </p:tgtEl>
                                        <p:attrNameLst>
                                          <p:attrName>style.visibility</p:attrName>
                                        </p:attrNameLst>
                                      </p:cBhvr>
                                      <p:to>
                                        <p:strVal val="visible"/>
                                      </p:to>
                                    </p:set>
                                    <p:animEffect transition="in" filter="fade">
                                      <p:cBhvr>
                                        <p:cTn id="265" dur="500"/>
                                        <p:tgtEl>
                                          <p:spTgt spid="143"/>
                                        </p:tgtEl>
                                      </p:cBhvr>
                                    </p:animEffect>
                                  </p:childTnLst>
                                </p:cTn>
                              </p:par>
                              <p:par>
                                <p:cTn id="266" presetID="10" presetClass="entr" presetSubtype="0" fill="hold" nodeType="withEffect">
                                  <p:stCondLst>
                                    <p:cond delay="0"/>
                                  </p:stCondLst>
                                  <p:childTnLst>
                                    <p:set>
                                      <p:cBhvr>
                                        <p:cTn id="267" dur="1" fill="hold">
                                          <p:stCondLst>
                                            <p:cond delay="0"/>
                                          </p:stCondLst>
                                        </p:cTn>
                                        <p:tgtEl>
                                          <p:spTgt spid="115"/>
                                        </p:tgtEl>
                                        <p:attrNameLst>
                                          <p:attrName>style.visibility</p:attrName>
                                        </p:attrNameLst>
                                      </p:cBhvr>
                                      <p:to>
                                        <p:strVal val="visible"/>
                                      </p:to>
                                    </p:set>
                                    <p:animEffect transition="in" filter="fade">
                                      <p:cBhvr>
                                        <p:cTn id="268" dur="500"/>
                                        <p:tgtEl>
                                          <p:spTgt spid="115"/>
                                        </p:tgtEl>
                                      </p:cBhvr>
                                    </p:animEffect>
                                  </p:childTnLst>
                                </p:cTn>
                              </p:par>
                              <p:par>
                                <p:cTn id="269" presetID="10" presetClass="entr" presetSubtype="0" fill="hold" grpId="0" nodeType="withEffect">
                                  <p:stCondLst>
                                    <p:cond delay="0"/>
                                  </p:stCondLst>
                                  <p:childTnLst>
                                    <p:set>
                                      <p:cBhvr>
                                        <p:cTn id="270" dur="1" fill="hold">
                                          <p:stCondLst>
                                            <p:cond delay="0"/>
                                          </p:stCondLst>
                                        </p:cTn>
                                        <p:tgtEl>
                                          <p:spTgt spid="130"/>
                                        </p:tgtEl>
                                        <p:attrNameLst>
                                          <p:attrName>style.visibility</p:attrName>
                                        </p:attrNameLst>
                                      </p:cBhvr>
                                      <p:to>
                                        <p:strVal val="visible"/>
                                      </p:to>
                                    </p:set>
                                    <p:animEffect transition="in" filter="fade">
                                      <p:cBhvr>
                                        <p:cTn id="271" dur="500"/>
                                        <p:tgtEl>
                                          <p:spTgt spid="130"/>
                                        </p:tgtEl>
                                      </p:cBhvr>
                                    </p:animEffect>
                                  </p:childTnLst>
                                </p:cTn>
                              </p:par>
                              <p:par>
                                <p:cTn id="272" presetID="10" presetClass="entr" presetSubtype="0" fill="hold" grpId="0" nodeType="withEffect">
                                  <p:stCondLst>
                                    <p:cond delay="0"/>
                                  </p:stCondLst>
                                  <p:childTnLst>
                                    <p:set>
                                      <p:cBhvr>
                                        <p:cTn id="273" dur="1" fill="hold">
                                          <p:stCondLst>
                                            <p:cond delay="0"/>
                                          </p:stCondLst>
                                        </p:cTn>
                                        <p:tgtEl>
                                          <p:spTgt spid="138"/>
                                        </p:tgtEl>
                                        <p:attrNameLst>
                                          <p:attrName>style.visibility</p:attrName>
                                        </p:attrNameLst>
                                      </p:cBhvr>
                                      <p:to>
                                        <p:strVal val="visible"/>
                                      </p:to>
                                    </p:set>
                                    <p:animEffect transition="in" filter="fade">
                                      <p:cBhvr>
                                        <p:cTn id="274" dur="500"/>
                                        <p:tgtEl>
                                          <p:spTgt spid="138"/>
                                        </p:tgtEl>
                                      </p:cBhvr>
                                    </p:animEffect>
                                  </p:childTnLst>
                                </p:cTn>
                              </p:par>
                              <p:par>
                                <p:cTn id="275" presetID="10" presetClass="entr" presetSubtype="0" fill="hold" grpId="0" nodeType="withEffect">
                                  <p:stCondLst>
                                    <p:cond delay="0"/>
                                  </p:stCondLst>
                                  <p:childTnLst>
                                    <p:set>
                                      <p:cBhvr>
                                        <p:cTn id="276" dur="1" fill="hold">
                                          <p:stCondLst>
                                            <p:cond delay="0"/>
                                          </p:stCondLst>
                                        </p:cTn>
                                        <p:tgtEl>
                                          <p:spTgt spid="132"/>
                                        </p:tgtEl>
                                        <p:attrNameLst>
                                          <p:attrName>style.visibility</p:attrName>
                                        </p:attrNameLst>
                                      </p:cBhvr>
                                      <p:to>
                                        <p:strVal val="visible"/>
                                      </p:to>
                                    </p:set>
                                    <p:animEffect transition="in" filter="fade">
                                      <p:cBhvr>
                                        <p:cTn id="277" dur="500"/>
                                        <p:tgtEl>
                                          <p:spTgt spid="132"/>
                                        </p:tgtEl>
                                      </p:cBhvr>
                                    </p:animEffect>
                                  </p:childTnLst>
                                </p:cTn>
                              </p:par>
                              <p:par>
                                <p:cTn id="278" presetID="10" presetClass="entr" presetSubtype="0" fill="hold" grpId="0" nodeType="withEffect">
                                  <p:stCondLst>
                                    <p:cond delay="0"/>
                                  </p:stCondLst>
                                  <p:childTnLst>
                                    <p:set>
                                      <p:cBhvr>
                                        <p:cTn id="279" dur="1" fill="hold">
                                          <p:stCondLst>
                                            <p:cond delay="0"/>
                                          </p:stCondLst>
                                        </p:cTn>
                                        <p:tgtEl>
                                          <p:spTgt spid="139"/>
                                        </p:tgtEl>
                                        <p:attrNameLst>
                                          <p:attrName>style.visibility</p:attrName>
                                        </p:attrNameLst>
                                      </p:cBhvr>
                                      <p:to>
                                        <p:strVal val="visible"/>
                                      </p:to>
                                    </p:set>
                                    <p:animEffect transition="in" filter="fade">
                                      <p:cBhvr>
                                        <p:cTn id="280" dur="500"/>
                                        <p:tgtEl>
                                          <p:spTgt spid="139"/>
                                        </p:tgtEl>
                                      </p:cBhvr>
                                    </p:animEffect>
                                  </p:childTnLst>
                                </p:cTn>
                              </p:par>
                              <p:par>
                                <p:cTn id="281" presetID="10" presetClass="entr" presetSubtype="0" fill="hold" nodeType="withEffect">
                                  <p:stCondLst>
                                    <p:cond delay="0"/>
                                  </p:stCondLst>
                                  <p:childTnLst>
                                    <p:set>
                                      <p:cBhvr>
                                        <p:cTn id="282" dur="1" fill="hold">
                                          <p:stCondLst>
                                            <p:cond delay="0"/>
                                          </p:stCondLst>
                                        </p:cTn>
                                        <p:tgtEl>
                                          <p:spTgt spid="111"/>
                                        </p:tgtEl>
                                        <p:attrNameLst>
                                          <p:attrName>style.visibility</p:attrName>
                                        </p:attrNameLst>
                                      </p:cBhvr>
                                      <p:to>
                                        <p:strVal val="visible"/>
                                      </p:to>
                                    </p:set>
                                    <p:animEffect transition="in" filter="fade">
                                      <p:cBhvr>
                                        <p:cTn id="283" dur="500"/>
                                        <p:tgtEl>
                                          <p:spTgt spid="111"/>
                                        </p:tgtEl>
                                      </p:cBhvr>
                                    </p:animEffect>
                                  </p:childTnLst>
                                </p:cTn>
                              </p:par>
                              <p:par>
                                <p:cTn id="284" presetID="10" presetClass="entr" presetSubtype="0" fill="hold" nodeType="withEffect">
                                  <p:stCondLst>
                                    <p:cond delay="0"/>
                                  </p:stCondLst>
                                  <p:childTnLst>
                                    <p:set>
                                      <p:cBhvr>
                                        <p:cTn id="285" dur="1" fill="hold">
                                          <p:stCondLst>
                                            <p:cond delay="0"/>
                                          </p:stCondLst>
                                        </p:cTn>
                                        <p:tgtEl>
                                          <p:spTgt spid="113"/>
                                        </p:tgtEl>
                                        <p:attrNameLst>
                                          <p:attrName>style.visibility</p:attrName>
                                        </p:attrNameLst>
                                      </p:cBhvr>
                                      <p:to>
                                        <p:strVal val="visible"/>
                                      </p:to>
                                    </p:set>
                                    <p:animEffect transition="in" filter="fade">
                                      <p:cBhvr>
                                        <p:cTn id="286" dur="500"/>
                                        <p:tgtEl>
                                          <p:spTgt spid="113"/>
                                        </p:tgtEl>
                                      </p:cBhvr>
                                    </p:animEffect>
                                  </p:childTnLst>
                                </p:cTn>
                              </p:par>
                              <p:par>
                                <p:cTn id="287" presetID="10" presetClass="entr" presetSubtype="0" fill="hold" nodeType="withEffect">
                                  <p:stCondLst>
                                    <p:cond delay="0"/>
                                  </p:stCondLst>
                                  <p:childTnLst>
                                    <p:set>
                                      <p:cBhvr>
                                        <p:cTn id="288" dur="1" fill="hold">
                                          <p:stCondLst>
                                            <p:cond delay="0"/>
                                          </p:stCondLst>
                                        </p:cTn>
                                        <p:tgtEl>
                                          <p:spTgt spid="109"/>
                                        </p:tgtEl>
                                        <p:attrNameLst>
                                          <p:attrName>style.visibility</p:attrName>
                                        </p:attrNameLst>
                                      </p:cBhvr>
                                      <p:to>
                                        <p:strVal val="visible"/>
                                      </p:to>
                                    </p:set>
                                    <p:animEffect transition="in" filter="fade">
                                      <p:cBhvr>
                                        <p:cTn id="289" dur="500"/>
                                        <p:tgtEl>
                                          <p:spTgt spid="109"/>
                                        </p:tgtEl>
                                      </p:cBhvr>
                                    </p:animEffect>
                                  </p:childTnLst>
                                </p:cTn>
                              </p:par>
                            </p:childTnLst>
                          </p:cTn>
                        </p:par>
                      </p:childTnLst>
                    </p:cTn>
                  </p:par>
                  <p:par>
                    <p:cTn id="290" fill="hold">
                      <p:stCondLst>
                        <p:cond delay="indefinite"/>
                      </p:stCondLst>
                      <p:childTnLst>
                        <p:par>
                          <p:cTn id="291" fill="hold">
                            <p:stCondLst>
                              <p:cond delay="0"/>
                            </p:stCondLst>
                            <p:childTnLst>
                              <p:par>
                                <p:cTn id="292" presetID="10" presetClass="entr" presetSubtype="0" fill="hold" grpId="0" nodeType="clickEffect">
                                  <p:stCondLst>
                                    <p:cond delay="0"/>
                                  </p:stCondLst>
                                  <p:childTnLst>
                                    <p:set>
                                      <p:cBhvr>
                                        <p:cTn id="293" dur="1" fill="hold">
                                          <p:stCondLst>
                                            <p:cond delay="0"/>
                                          </p:stCondLst>
                                        </p:cTn>
                                        <p:tgtEl>
                                          <p:spTgt spid="149"/>
                                        </p:tgtEl>
                                        <p:attrNameLst>
                                          <p:attrName>style.visibility</p:attrName>
                                        </p:attrNameLst>
                                      </p:cBhvr>
                                      <p:to>
                                        <p:strVal val="visible"/>
                                      </p:to>
                                    </p:set>
                                    <p:animEffect transition="in" filter="fade">
                                      <p:cBhvr>
                                        <p:cTn id="294" dur="500"/>
                                        <p:tgtEl>
                                          <p:spTgt spid="149"/>
                                        </p:tgtEl>
                                      </p:cBhvr>
                                    </p:animEffect>
                                  </p:childTnLst>
                                </p:cTn>
                              </p:par>
                            </p:childTnLst>
                          </p:cTn>
                        </p:par>
                        <p:par>
                          <p:cTn id="295" fill="hold">
                            <p:stCondLst>
                              <p:cond delay="500"/>
                            </p:stCondLst>
                            <p:childTnLst>
                              <p:par>
                                <p:cTn id="296" presetID="10" presetClass="entr" presetSubtype="0" fill="hold" grpId="0" nodeType="afterEffect">
                                  <p:stCondLst>
                                    <p:cond delay="0"/>
                                  </p:stCondLst>
                                  <p:childTnLst>
                                    <p:set>
                                      <p:cBhvr>
                                        <p:cTn id="297" dur="1" fill="hold">
                                          <p:stCondLst>
                                            <p:cond delay="0"/>
                                          </p:stCondLst>
                                        </p:cTn>
                                        <p:tgtEl>
                                          <p:spTgt spid="142"/>
                                        </p:tgtEl>
                                        <p:attrNameLst>
                                          <p:attrName>style.visibility</p:attrName>
                                        </p:attrNameLst>
                                      </p:cBhvr>
                                      <p:to>
                                        <p:strVal val="visible"/>
                                      </p:to>
                                    </p:set>
                                    <p:animEffect transition="in" filter="fade">
                                      <p:cBhvr>
                                        <p:cTn id="298" dur="500"/>
                                        <p:tgtEl>
                                          <p:spTgt spid="142"/>
                                        </p:tgtEl>
                                      </p:cBhvr>
                                    </p:animEffect>
                                  </p:childTnLst>
                                </p:cTn>
                              </p:par>
                            </p:childTnLst>
                          </p:cTn>
                        </p:par>
                      </p:childTnLst>
                    </p:cTn>
                  </p:par>
                  <p:par>
                    <p:cTn id="299" fill="hold">
                      <p:stCondLst>
                        <p:cond delay="indefinite"/>
                      </p:stCondLst>
                      <p:childTnLst>
                        <p:par>
                          <p:cTn id="300" fill="hold">
                            <p:stCondLst>
                              <p:cond delay="0"/>
                            </p:stCondLst>
                            <p:childTnLst>
                              <p:par>
                                <p:cTn id="301" presetID="22" presetClass="entr" presetSubtype="2" fill="hold" grpId="0" nodeType="clickEffect">
                                  <p:stCondLst>
                                    <p:cond delay="0"/>
                                  </p:stCondLst>
                                  <p:childTnLst>
                                    <p:set>
                                      <p:cBhvr>
                                        <p:cTn id="302" dur="1" fill="hold">
                                          <p:stCondLst>
                                            <p:cond delay="0"/>
                                          </p:stCondLst>
                                        </p:cTn>
                                        <p:tgtEl>
                                          <p:spTgt spid="116"/>
                                        </p:tgtEl>
                                        <p:attrNameLst>
                                          <p:attrName>style.visibility</p:attrName>
                                        </p:attrNameLst>
                                      </p:cBhvr>
                                      <p:to>
                                        <p:strVal val="visible"/>
                                      </p:to>
                                    </p:set>
                                    <p:animEffect transition="in" filter="wipe(right)">
                                      <p:cBhvr>
                                        <p:cTn id="303" dur="500"/>
                                        <p:tgtEl>
                                          <p:spTgt spid="116"/>
                                        </p:tgtEl>
                                      </p:cBhvr>
                                    </p:animEffect>
                                  </p:childTnLst>
                                </p:cTn>
                              </p:par>
                            </p:childTnLst>
                          </p:cTn>
                        </p:par>
                        <p:par>
                          <p:cTn id="304" fill="hold">
                            <p:stCondLst>
                              <p:cond delay="500"/>
                            </p:stCondLst>
                            <p:childTnLst>
                              <p:par>
                                <p:cTn id="305" presetID="10" presetClass="entr" presetSubtype="0" fill="hold" nodeType="afterEffect">
                                  <p:stCondLst>
                                    <p:cond delay="0"/>
                                  </p:stCondLst>
                                  <p:childTnLst>
                                    <p:set>
                                      <p:cBhvr>
                                        <p:cTn id="306" dur="1" fill="hold">
                                          <p:stCondLst>
                                            <p:cond delay="0"/>
                                          </p:stCondLst>
                                        </p:cTn>
                                        <p:tgtEl>
                                          <p:spTgt spid="118"/>
                                        </p:tgtEl>
                                        <p:attrNameLst>
                                          <p:attrName>style.visibility</p:attrName>
                                        </p:attrNameLst>
                                      </p:cBhvr>
                                      <p:to>
                                        <p:strVal val="visible"/>
                                      </p:to>
                                    </p:set>
                                    <p:animEffect transition="in" filter="fade">
                                      <p:cBhvr>
                                        <p:cTn id="307" dur="500"/>
                                        <p:tgtEl>
                                          <p:spTgt spid="118"/>
                                        </p:tgtEl>
                                      </p:cBhvr>
                                    </p:animEffect>
                                  </p:childTnLst>
                                </p:cTn>
                              </p:par>
                            </p:childTnLst>
                          </p:cTn>
                        </p:par>
                      </p:childTnLst>
                    </p:cTn>
                  </p:par>
                  <p:par>
                    <p:cTn id="308" fill="hold">
                      <p:stCondLst>
                        <p:cond delay="indefinite"/>
                      </p:stCondLst>
                      <p:childTnLst>
                        <p:par>
                          <p:cTn id="309" fill="hold">
                            <p:stCondLst>
                              <p:cond delay="0"/>
                            </p:stCondLst>
                            <p:childTnLst>
                              <p:par>
                                <p:cTn id="310" presetID="10" presetClass="entr" presetSubtype="0" fill="hold" grpId="0" nodeType="clickEffect">
                                  <p:stCondLst>
                                    <p:cond delay="0"/>
                                  </p:stCondLst>
                                  <p:childTnLst>
                                    <p:set>
                                      <p:cBhvr>
                                        <p:cTn id="311" dur="1" fill="hold">
                                          <p:stCondLst>
                                            <p:cond delay="0"/>
                                          </p:stCondLst>
                                        </p:cTn>
                                        <p:tgtEl>
                                          <p:spTgt spid="133"/>
                                        </p:tgtEl>
                                        <p:attrNameLst>
                                          <p:attrName>style.visibility</p:attrName>
                                        </p:attrNameLst>
                                      </p:cBhvr>
                                      <p:to>
                                        <p:strVal val="visible"/>
                                      </p:to>
                                    </p:set>
                                    <p:animEffect transition="in" filter="fade">
                                      <p:cBhvr>
                                        <p:cTn id="312" dur="500"/>
                                        <p:tgtEl>
                                          <p:spTgt spid="133"/>
                                        </p:tgtEl>
                                      </p:cBhvr>
                                    </p:animEffect>
                                  </p:childTnLst>
                                </p:cTn>
                              </p:par>
                            </p:childTnLst>
                          </p:cTn>
                        </p:par>
                        <p:par>
                          <p:cTn id="313" fill="hold">
                            <p:stCondLst>
                              <p:cond delay="500"/>
                            </p:stCondLst>
                            <p:childTnLst>
                              <p:par>
                                <p:cTn id="314" presetID="10" presetClass="entr" presetSubtype="0" fill="hold" grpId="0" nodeType="afterEffect">
                                  <p:stCondLst>
                                    <p:cond delay="0"/>
                                  </p:stCondLst>
                                  <p:childTnLst>
                                    <p:set>
                                      <p:cBhvr>
                                        <p:cTn id="315" dur="1" fill="hold">
                                          <p:stCondLst>
                                            <p:cond delay="0"/>
                                          </p:stCondLst>
                                        </p:cTn>
                                        <p:tgtEl>
                                          <p:spTgt spid="140"/>
                                        </p:tgtEl>
                                        <p:attrNameLst>
                                          <p:attrName>style.visibility</p:attrName>
                                        </p:attrNameLst>
                                      </p:cBhvr>
                                      <p:to>
                                        <p:strVal val="visible"/>
                                      </p:to>
                                    </p:set>
                                    <p:animEffect transition="in" filter="fade">
                                      <p:cBhvr>
                                        <p:cTn id="316" dur="500"/>
                                        <p:tgtEl>
                                          <p:spTgt spid="140"/>
                                        </p:tgtEl>
                                      </p:cBhvr>
                                    </p:animEffect>
                                  </p:childTnLst>
                                </p:cTn>
                              </p:par>
                            </p:childTnLst>
                          </p:cTn>
                        </p:par>
                        <p:par>
                          <p:cTn id="317" fill="hold">
                            <p:stCondLst>
                              <p:cond delay="1000"/>
                            </p:stCondLst>
                            <p:childTnLst>
                              <p:par>
                                <p:cTn id="318" presetID="10" presetClass="entr" presetSubtype="0" fill="hold" grpId="0" nodeType="afterEffect">
                                  <p:stCondLst>
                                    <p:cond delay="0"/>
                                  </p:stCondLst>
                                  <p:childTnLst>
                                    <p:set>
                                      <p:cBhvr>
                                        <p:cTn id="319" dur="1" fill="hold">
                                          <p:stCondLst>
                                            <p:cond delay="0"/>
                                          </p:stCondLst>
                                        </p:cTn>
                                        <p:tgtEl>
                                          <p:spTgt spid="131"/>
                                        </p:tgtEl>
                                        <p:attrNameLst>
                                          <p:attrName>style.visibility</p:attrName>
                                        </p:attrNameLst>
                                      </p:cBhvr>
                                      <p:to>
                                        <p:strVal val="visible"/>
                                      </p:to>
                                    </p:set>
                                    <p:animEffect transition="in" filter="fade">
                                      <p:cBhvr>
                                        <p:cTn id="320" dur="500"/>
                                        <p:tgtEl>
                                          <p:spTgt spid="131"/>
                                        </p:tgtEl>
                                      </p:cBhvr>
                                    </p:animEffect>
                                  </p:childTnLst>
                                </p:cTn>
                              </p:par>
                            </p:childTnLst>
                          </p:cTn>
                        </p:par>
                        <p:par>
                          <p:cTn id="321" fill="hold">
                            <p:stCondLst>
                              <p:cond delay="1500"/>
                            </p:stCondLst>
                            <p:childTnLst>
                              <p:par>
                                <p:cTn id="322" presetID="10" presetClass="entr" presetSubtype="0" fill="hold" grpId="0" nodeType="afterEffect">
                                  <p:stCondLst>
                                    <p:cond delay="0"/>
                                  </p:stCondLst>
                                  <p:childTnLst>
                                    <p:set>
                                      <p:cBhvr>
                                        <p:cTn id="323" dur="1" fill="hold">
                                          <p:stCondLst>
                                            <p:cond delay="0"/>
                                          </p:stCondLst>
                                        </p:cTn>
                                        <p:tgtEl>
                                          <p:spTgt spid="141"/>
                                        </p:tgtEl>
                                        <p:attrNameLst>
                                          <p:attrName>style.visibility</p:attrName>
                                        </p:attrNameLst>
                                      </p:cBhvr>
                                      <p:to>
                                        <p:strVal val="visible"/>
                                      </p:to>
                                    </p:set>
                                    <p:animEffect transition="in" filter="fade">
                                      <p:cBhvr>
                                        <p:cTn id="324" dur="500"/>
                                        <p:tgtEl>
                                          <p:spTgt spid="141"/>
                                        </p:tgtEl>
                                      </p:cBhvr>
                                    </p:animEffect>
                                  </p:childTnLst>
                                </p:cTn>
                              </p:par>
                            </p:childTnLst>
                          </p:cTn>
                        </p:par>
                      </p:childTnLst>
                    </p:cTn>
                  </p:par>
                  <p:par>
                    <p:cTn id="325" fill="hold">
                      <p:stCondLst>
                        <p:cond delay="indefinite"/>
                      </p:stCondLst>
                      <p:childTnLst>
                        <p:par>
                          <p:cTn id="326" fill="hold">
                            <p:stCondLst>
                              <p:cond delay="0"/>
                            </p:stCondLst>
                            <p:childTnLst>
                              <p:par>
                                <p:cTn id="327" presetID="10" presetClass="entr" presetSubtype="0" fill="hold" nodeType="clickEffect">
                                  <p:stCondLst>
                                    <p:cond delay="0"/>
                                  </p:stCondLst>
                                  <p:childTnLst>
                                    <p:set>
                                      <p:cBhvr>
                                        <p:cTn id="328" dur="1" fill="hold">
                                          <p:stCondLst>
                                            <p:cond delay="0"/>
                                          </p:stCondLst>
                                        </p:cTn>
                                        <p:tgtEl>
                                          <p:spTgt spid="122"/>
                                        </p:tgtEl>
                                        <p:attrNameLst>
                                          <p:attrName>style.visibility</p:attrName>
                                        </p:attrNameLst>
                                      </p:cBhvr>
                                      <p:to>
                                        <p:strVal val="visible"/>
                                      </p:to>
                                    </p:set>
                                    <p:animEffect transition="in" filter="fade">
                                      <p:cBhvr>
                                        <p:cTn id="329" dur="500"/>
                                        <p:tgtEl>
                                          <p:spTgt spid="122"/>
                                        </p:tgtEl>
                                      </p:cBhvr>
                                    </p:animEffect>
                                  </p:childTnLst>
                                </p:cTn>
                              </p:par>
                            </p:childTnLst>
                          </p:cTn>
                        </p:par>
                      </p:childTnLst>
                    </p:cTn>
                  </p:par>
                  <p:par>
                    <p:cTn id="330" fill="hold">
                      <p:stCondLst>
                        <p:cond delay="indefinite"/>
                      </p:stCondLst>
                      <p:childTnLst>
                        <p:par>
                          <p:cTn id="331" fill="hold">
                            <p:stCondLst>
                              <p:cond delay="0"/>
                            </p:stCondLst>
                            <p:childTnLst>
                              <p:par>
                                <p:cTn id="332" presetID="22" presetClass="entr" presetSubtype="1" fill="hold" nodeType="clickEffect">
                                  <p:stCondLst>
                                    <p:cond delay="0"/>
                                  </p:stCondLst>
                                  <p:childTnLst>
                                    <p:set>
                                      <p:cBhvr>
                                        <p:cTn id="333" dur="1" fill="hold">
                                          <p:stCondLst>
                                            <p:cond delay="0"/>
                                          </p:stCondLst>
                                        </p:cTn>
                                        <p:tgtEl>
                                          <p:spTgt spid="125"/>
                                        </p:tgtEl>
                                        <p:attrNameLst>
                                          <p:attrName>style.visibility</p:attrName>
                                        </p:attrNameLst>
                                      </p:cBhvr>
                                      <p:to>
                                        <p:strVal val="visible"/>
                                      </p:to>
                                    </p:set>
                                    <p:animEffect transition="in" filter="wipe(up)">
                                      <p:cBhvr>
                                        <p:cTn id="334" dur="500"/>
                                        <p:tgtEl>
                                          <p:spTgt spid="125"/>
                                        </p:tgtEl>
                                      </p:cBhvr>
                                    </p:animEffect>
                                  </p:childTnLst>
                                </p:cTn>
                              </p:par>
                            </p:childTnLst>
                          </p:cTn>
                        </p:par>
                        <p:par>
                          <p:cTn id="335" fill="hold">
                            <p:stCondLst>
                              <p:cond delay="500"/>
                            </p:stCondLst>
                            <p:childTnLst>
                              <p:par>
                                <p:cTn id="336" presetID="10" presetClass="entr" presetSubtype="0" fill="hold" grpId="0" nodeType="afterEffect">
                                  <p:stCondLst>
                                    <p:cond delay="0"/>
                                  </p:stCondLst>
                                  <p:childTnLst>
                                    <p:set>
                                      <p:cBhvr>
                                        <p:cTn id="337" dur="1" fill="hold">
                                          <p:stCondLst>
                                            <p:cond delay="0"/>
                                          </p:stCondLst>
                                        </p:cTn>
                                        <p:tgtEl>
                                          <p:spTgt spid="136"/>
                                        </p:tgtEl>
                                        <p:attrNameLst>
                                          <p:attrName>style.visibility</p:attrName>
                                        </p:attrNameLst>
                                      </p:cBhvr>
                                      <p:to>
                                        <p:strVal val="visible"/>
                                      </p:to>
                                    </p:set>
                                    <p:animEffect transition="in" filter="fade">
                                      <p:cBhvr>
                                        <p:cTn id="338" dur="500"/>
                                        <p:tgtEl>
                                          <p:spTgt spid="136"/>
                                        </p:tgtEl>
                                      </p:cBhvr>
                                    </p:animEffect>
                                  </p:childTnLst>
                                </p:cTn>
                              </p:par>
                            </p:childTnLst>
                          </p:cTn>
                        </p:par>
                        <p:par>
                          <p:cTn id="339" fill="hold">
                            <p:stCondLst>
                              <p:cond delay="1000"/>
                            </p:stCondLst>
                            <p:childTnLst>
                              <p:par>
                                <p:cTn id="340" presetID="10" presetClass="entr" presetSubtype="0" fill="hold" grpId="0" nodeType="afterEffect">
                                  <p:stCondLst>
                                    <p:cond delay="0"/>
                                  </p:stCondLst>
                                  <p:childTnLst>
                                    <p:set>
                                      <p:cBhvr>
                                        <p:cTn id="341" dur="1" fill="hold">
                                          <p:stCondLst>
                                            <p:cond delay="0"/>
                                          </p:stCondLst>
                                        </p:cTn>
                                        <p:tgtEl>
                                          <p:spTgt spid="145"/>
                                        </p:tgtEl>
                                        <p:attrNameLst>
                                          <p:attrName>style.visibility</p:attrName>
                                        </p:attrNameLst>
                                      </p:cBhvr>
                                      <p:to>
                                        <p:strVal val="visible"/>
                                      </p:to>
                                    </p:set>
                                    <p:animEffect transition="in" filter="fade">
                                      <p:cBhvr>
                                        <p:cTn id="342" dur="500"/>
                                        <p:tgtEl>
                                          <p:spTgt spid="145"/>
                                        </p:tgtEl>
                                      </p:cBhvr>
                                    </p:animEffect>
                                  </p:childTnLst>
                                </p:cTn>
                              </p:par>
                            </p:childTnLst>
                          </p:cTn>
                        </p:par>
                      </p:childTnLst>
                    </p:cTn>
                  </p:par>
                  <p:par>
                    <p:cTn id="343" fill="hold">
                      <p:stCondLst>
                        <p:cond delay="indefinite"/>
                      </p:stCondLst>
                      <p:childTnLst>
                        <p:par>
                          <p:cTn id="344" fill="hold">
                            <p:stCondLst>
                              <p:cond delay="0"/>
                            </p:stCondLst>
                            <p:childTnLst>
                              <p:par>
                                <p:cTn id="345" presetID="22" presetClass="entr" presetSubtype="1" fill="hold" nodeType="clickEffect">
                                  <p:stCondLst>
                                    <p:cond delay="0"/>
                                  </p:stCondLst>
                                  <p:childTnLst>
                                    <p:set>
                                      <p:cBhvr>
                                        <p:cTn id="346" dur="1" fill="hold">
                                          <p:stCondLst>
                                            <p:cond delay="0"/>
                                          </p:stCondLst>
                                        </p:cTn>
                                        <p:tgtEl>
                                          <p:spTgt spid="124"/>
                                        </p:tgtEl>
                                        <p:attrNameLst>
                                          <p:attrName>style.visibility</p:attrName>
                                        </p:attrNameLst>
                                      </p:cBhvr>
                                      <p:to>
                                        <p:strVal val="visible"/>
                                      </p:to>
                                    </p:set>
                                    <p:animEffect transition="in" filter="wipe(up)">
                                      <p:cBhvr>
                                        <p:cTn id="347" dur="500"/>
                                        <p:tgtEl>
                                          <p:spTgt spid="124"/>
                                        </p:tgtEl>
                                      </p:cBhvr>
                                    </p:animEffect>
                                  </p:childTnLst>
                                </p:cTn>
                              </p:par>
                            </p:childTnLst>
                          </p:cTn>
                        </p:par>
                        <p:par>
                          <p:cTn id="348" fill="hold">
                            <p:stCondLst>
                              <p:cond delay="500"/>
                            </p:stCondLst>
                            <p:childTnLst>
                              <p:par>
                                <p:cTn id="349" presetID="10" presetClass="entr" presetSubtype="0" fill="hold" grpId="0" nodeType="afterEffect">
                                  <p:stCondLst>
                                    <p:cond delay="0"/>
                                  </p:stCondLst>
                                  <p:childTnLst>
                                    <p:set>
                                      <p:cBhvr>
                                        <p:cTn id="350" dur="1" fill="hold">
                                          <p:stCondLst>
                                            <p:cond delay="0"/>
                                          </p:stCondLst>
                                        </p:cTn>
                                        <p:tgtEl>
                                          <p:spTgt spid="135"/>
                                        </p:tgtEl>
                                        <p:attrNameLst>
                                          <p:attrName>style.visibility</p:attrName>
                                        </p:attrNameLst>
                                      </p:cBhvr>
                                      <p:to>
                                        <p:strVal val="visible"/>
                                      </p:to>
                                    </p:set>
                                    <p:animEffect transition="in" filter="fade">
                                      <p:cBhvr>
                                        <p:cTn id="351" dur="500"/>
                                        <p:tgtEl>
                                          <p:spTgt spid="135"/>
                                        </p:tgtEl>
                                      </p:cBhvr>
                                    </p:animEffect>
                                  </p:childTnLst>
                                </p:cTn>
                              </p:par>
                            </p:childTnLst>
                          </p:cTn>
                        </p:par>
                        <p:par>
                          <p:cTn id="352" fill="hold">
                            <p:stCondLst>
                              <p:cond delay="1000"/>
                            </p:stCondLst>
                            <p:childTnLst>
                              <p:par>
                                <p:cTn id="353" presetID="10" presetClass="entr" presetSubtype="0" fill="hold" grpId="0" nodeType="afterEffect">
                                  <p:stCondLst>
                                    <p:cond delay="0"/>
                                  </p:stCondLst>
                                  <p:childTnLst>
                                    <p:set>
                                      <p:cBhvr>
                                        <p:cTn id="354" dur="1" fill="hold">
                                          <p:stCondLst>
                                            <p:cond delay="0"/>
                                          </p:stCondLst>
                                        </p:cTn>
                                        <p:tgtEl>
                                          <p:spTgt spid="146"/>
                                        </p:tgtEl>
                                        <p:attrNameLst>
                                          <p:attrName>style.visibility</p:attrName>
                                        </p:attrNameLst>
                                      </p:cBhvr>
                                      <p:to>
                                        <p:strVal val="visible"/>
                                      </p:to>
                                    </p:set>
                                    <p:animEffect transition="in" filter="fade">
                                      <p:cBhvr>
                                        <p:cTn id="355" dur="500"/>
                                        <p:tgtEl>
                                          <p:spTgt spid="146"/>
                                        </p:tgtEl>
                                      </p:cBhvr>
                                    </p:animEffect>
                                  </p:childTnLst>
                                </p:cTn>
                              </p:par>
                            </p:childTnLst>
                          </p:cTn>
                        </p:par>
                      </p:childTnLst>
                    </p:cTn>
                  </p:par>
                  <p:par>
                    <p:cTn id="356" fill="hold">
                      <p:stCondLst>
                        <p:cond delay="indefinite"/>
                      </p:stCondLst>
                      <p:childTnLst>
                        <p:par>
                          <p:cTn id="357" fill="hold">
                            <p:stCondLst>
                              <p:cond delay="0"/>
                            </p:stCondLst>
                            <p:childTnLst>
                              <p:par>
                                <p:cTn id="358" presetID="22" presetClass="entr" presetSubtype="2" fill="hold" nodeType="clickEffect">
                                  <p:stCondLst>
                                    <p:cond delay="0"/>
                                  </p:stCondLst>
                                  <p:childTnLst>
                                    <p:set>
                                      <p:cBhvr>
                                        <p:cTn id="359" dur="1" fill="hold">
                                          <p:stCondLst>
                                            <p:cond delay="0"/>
                                          </p:stCondLst>
                                        </p:cTn>
                                        <p:tgtEl>
                                          <p:spTgt spid="75"/>
                                        </p:tgtEl>
                                        <p:attrNameLst>
                                          <p:attrName>style.visibility</p:attrName>
                                        </p:attrNameLst>
                                      </p:cBhvr>
                                      <p:to>
                                        <p:strVal val="visible"/>
                                      </p:to>
                                    </p:set>
                                    <p:animEffect transition="in" filter="wipe(right)">
                                      <p:cBhvr>
                                        <p:cTn id="360" dur="500"/>
                                        <p:tgtEl>
                                          <p:spTgt spid="75"/>
                                        </p:tgtEl>
                                      </p:cBhvr>
                                    </p:animEffect>
                                  </p:childTnLst>
                                </p:cTn>
                              </p:par>
                            </p:childTnLst>
                          </p:cTn>
                        </p:par>
                      </p:childTnLst>
                    </p:cTn>
                  </p:par>
                  <p:par>
                    <p:cTn id="361" fill="hold">
                      <p:stCondLst>
                        <p:cond delay="indefinite"/>
                      </p:stCondLst>
                      <p:childTnLst>
                        <p:par>
                          <p:cTn id="362" fill="hold">
                            <p:stCondLst>
                              <p:cond delay="0"/>
                            </p:stCondLst>
                            <p:childTnLst>
                              <p:par>
                                <p:cTn id="363" presetID="22" presetClass="entr" presetSubtype="8" fill="hold" nodeType="clickEffect">
                                  <p:stCondLst>
                                    <p:cond delay="0"/>
                                  </p:stCondLst>
                                  <p:childTnLst>
                                    <p:set>
                                      <p:cBhvr>
                                        <p:cTn id="364" dur="1" fill="hold">
                                          <p:stCondLst>
                                            <p:cond delay="0"/>
                                          </p:stCondLst>
                                        </p:cTn>
                                        <p:tgtEl>
                                          <p:spTgt spid="71"/>
                                        </p:tgtEl>
                                        <p:attrNameLst>
                                          <p:attrName>style.visibility</p:attrName>
                                        </p:attrNameLst>
                                      </p:cBhvr>
                                      <p:to>
                                        <p:strVal val="visible"/>
                                      </p:to>
                                    </p:set>
                                    <p:animEffect transition="in" filter="wipe(left)">
                                      <p:cBhvr>
                                        <p:cTn id="365"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13" grpId="0"/>
      <p:bldP spid="8" grpId="0"/>
      <p:bldP spid="49" grpId="0"/>
      <p:bldP spid="51" grpId="0"/>
      <p:bldP spid="37" grpId="0" animBg="1"/>
      <p:bldP spid="41" grpId="0" animBg="1"/>
      <p:bldP spid="42" grpId="0" animBg="1"/>
      <p:bldP spid="43" grpId="0" animBg="1"/>
      <p:bldP spid="40" grpId="0"/>
      <p:bldP spid="47" grpId="0"/>
      <p:bldP spid="50" grpId="0"/>
      <p:bldP spid="52" grpId="0"/>
      <p:bldP spid="53" grpId="0"/>
      <p:bldP spid="79" grpId="0" animBg="1"/>
      <p:bldP spid="80" grpId="0" animBg="1"/>
      <p:bldP spid="81" grpId="0" animBg="1"/>
      <p:bldP spid="82" grpId="0" animBg="1"/>
      <p:bldP spid="83" grpId="0" animBg="1"/>
      <p:bldP spid="84" grpId="0" animBg="1"/>
      <p:bldP spid="85" grpId="0" animBg="1"/>
      <p:bldP spid="86" grpId="0" animBg="1"/>
      <p:bldP spid="87" grpId="0"/>
      <p:bldP spid="88" grpId="0"/>
      <p:bldP spid="89" grpId="0"/>
      <p:bldP spid="90" grpId="0"/>
      <p:bldP spid="91" grpId="0"/>
      <p:bldP spid="92" grpId="0"/>
      <p:bldP spid="94" grpId="0"/>
      <p:bldP spid="101" grpId="0"/>
      <p:bldP spid="102" grpId="0"/>
      <p:bldP spid="103" grpId="0"/>
      <p:bldP spid="107" grpId="0"/>
      <p:bldP spid="116" grpId="0" animBg="1"/>
      <p:bldP spid="130" grpId="0" animBg="1"/>
      <p:bldP spid="131" grpId="0" animBg="1"/>
      <p:bldP spid="132" grpId="0" animBg="1"/>
      <p:bldP spid="133" grpId="0" animBg="1"/>
      <p:bldP spid="134" grpId="0" animBg="1"/>
      <p:bldP spid="135" grpId="0" animBg="1"/>
      <p:bldP spid="136" grpId="0" animBg="1"/>
      <p:bldP spid="137" grpId="0" animBg="1"/>
      <p:bldP spid="138" grpId="0"/>
      <p:bldP spid="139" grpId="0"/>
      <p:bldP spid="140" grpId="0"/>
      <p:bldP spid="141" grpId="0"/>
      <p:bldP spid="142" grpId="0"/>
      <p:bldP spid="143" grpId="0"/>
      <p:bldP spid="144" grpId="0"/>
      <p:bldP spid="145" grpId="0"/>
      <p:bldP spid="146" grpId="0"/>
      <p:bldP spid="148" grpId="0"/>
      <p:bldP spid="149" grpId="0"/>
      <p:bldP spid="150" grpId="0" animBg="1"/>
      <p:bldP spid="15" grpId="0" animBg="1"/>
      <p:bldP spid="10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a:xfrm>
            <a:off x="323528" y="1347804"/>
            <a:ext cx="8496943" cy="5184576"/>
          </a:xfrm>
        </p:spPr>
        <p:txBody>
          <a:bodyPr>
            <a:normAutofit/>
          </a:bodyPr>
          <a:lstStyle/>
          <a:p>
            <a:pPr marL="0" indent="0">
              <a:buNone/>
            </a:pPr>
            <a:r>
              <a:rPr lang="cs-CZ" sz="2400" dirty="0" smtClean="0"/>
              <a:t>Užitím otáčení určete vzdálenost bodů </a:t>
            </a:r>
            <a:r>
              <a:rPr lang="cs-CZ" sz="2400" i="1" dirty="0" smtClean="0"/>
              <a:t>A</a:t>
            </a:r>
            <a:r>
              <a:rPr lang="cs-CZ" sz="2400" dirty="0" smtClean="0"/>
              <a:t> a </a:t>
            </a:r>
            <a:r>
              <a:rPr lang="cs-CZ" sz="2400" i="1" dirty="0" smtClean="0">
                <a:sym typeface="Symbol"/>
              </a:rPr>
              <a:t>B</a:t>
            </a:r>
            <a:r>
              <a:rPr lang="cs-CZ" sz="2400" dirty="0" smtClean="0"/>
              <a:t>.</a:t>
            </a:r>
            <a:endParaRPr lang="cs-CZ" sz="2400" dirty="0"/>
          </a:p>
        </p:txBody>
      </p:sp>
      <p:cxnSp>
        <p:nvCxnSpPr>
          <p:cNvPr id="7" name="Přímá spojnice se šipkou 6"/>
          <p:cNvCxnSpPr/>
          <p:nvPr/>
        </p:nvCxnSpPr>
        <p:spPr>
          <a:xfrm>
            <a:off x="1471261" y="4058527"/>
            <a:ext cx="5976664" cy="0"/>
          </a:xfrm>
          <a:prstGeom prst="straightConnector1">
            <a:avLst/>
          </a:prstGeom>
          <a:ln w="12700">
            <a:prstDash val="solid"/>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TextovéPole 3"/>
          <p:cNvSpPr txBox="1"/>
          <p:nvPr/>
        </p:nvSpPr>
        <p:spPr>
          <a:xfrm>
            <a:off x="7413604" y="3990103"/>
            <a:ext cx="542772" cy="369332"/>
          </a:xfrm>
          <a:prstGeom prst="rect">
            <a:avLst/>
          </a:prstGeom>
          <a:noFill/>
        </p:spPr>
        <p:txBody>
          <a:bodyPr wrap="square" rtlCol="0">
            <a:spAutoFit/>
          </a:bodyPr>
          <a:lstStyle/>
          <a:p>
            <a:r>
              <a:rPr lang="cs-CZ" dirty="0" smtClean="0"/>
              <a:t>x</a:t>
            </a:r>
            <a:r>
              <a:rPr lang="cs-CZ" baseline="-25000" dirty="0" smtClean="0"/>
              <a:t>1,2</a:t>
            </a:r>
            <a:endParaRPr lang="cs-CZ" baseline="-25000" dirty="0"/>
          </a:p>
        </p:txBody>
      </p:sp>
      <p:sp>
        <p:nvSpPr>
          <p:cNvPr id="15" name="TextovéPole 14"/>
          <p:cNvSpPr txBox="1"/>
          <p:nvPr/>
        </p:nvSpPr>
        <p:spPr>
          <a:xfrm>
            <a:off x="5224717" y="2614222"/>
            <a:ext cx="391138" cy="369332"/>
          </a:xfrm>
          <a:prstGeom prst="rect">
            <a:avLst/>
          </a:prstGeom>
          <a:noFill/>
        </p:spPr>
        <p:txBody>
          <a:bodyPr wrap="square" rtlCol="0">
            <a:spAutoFit/>
          </a:bodyPr>
          <a:lstStyle/>
          <a:p>
            <a:r>
              <a:rPr lang="cs-CZ" dirty="0" smtClean="0"/>
              <a:t>B</a:t>
            </a:r>
            <a:r>
              <a:rPr lang="cs-CZ" spc="-300" baseline="-25000" dirty="0" smtClean="0"/>
              <a:t>2</a:t>
            </a:r>
            <a:endParaRPr lang="cs-CZ" spc="-300" baseline="-25000" dirty="0"/>
          </a:p>
        </p:txBody>
      </p:sp>
      <p:sp>
        <p:nvSpPr>
          <p:cNvPr id="16" name="TextovéPole 15"/>
          <p:cNvSpPr txBox="1"/>
          <p:nvPr/>
        </p:nvSpPr>
        <p:spPr>
          <a:xfrm>
            <a:off x="5239315" y="5774718"/>
            <a:ext cx="391138" cy="369332"/>
          </a:xfrm>
          <a:prstGeom prst="rect">
            <a:avLst/>
          </a:prstGeom>
          <a:noFill/>
        </p:spPr>
        <p:txBody>
          <a:bodyPr wrap="square" rtlCol="0">
            <a:spAutoFit/>
          </a:bodyPr>
          <a:lstStyle/>
          <a:p>
            <a:r>
              <a:rPr lang="cs-CZ" dirty="0" smtClean="0"/>
              <a:t>B</a:t>
            </a:r>
            <a:r>
              <a:rPr lang="en-US" spc="-300" baseline="-25000" dirty="0" smtClean="0"/>
              <a:t>1</a:t>
            </a:r>
            <a:endParaRPr lang="cs-CZ" spc="-300" baseline="-25000" dirty="0"/>
          </a:p>
        </p:txBody>
      </p:sp>
      <p:sp>
        <p:nvSpPr>
          <p:cNvPr id="17" name="TextovéPole 16"/>
          <p:cNvSpPr txBox="1"/>
          <p:nvPr/>
        </p:nvSpPr>
        <p:spPr>
          <a:xfrm>
            <a:off x="3966824" y="4575183"/>
            <a:ext cx="391138" cy="369332"/>
          </a:xfrm>
          <a:prstGeom prst="rect">
            <a:avLst/>
          </a:prstGeom>
          <a:noFill/>
        </p:spPr>
        <p:txBody>
          <a:bodyPr wrap="square" rtlCol="0">
            <a:spAutoFit/>
          </a:bodyPr>
          <a:lstStyle/>
          <a:p>
            <a:r>
              <a:rPr lang="cs-CZ" dirty="0" smtClean="0"/>
              <a:t>A</a:t>
            </a:r>
            <a:r>
              <a:rPr lang="en-US" spc="-300" baseline="-25000" dirty="0" smtClean="0"/>
              <a:t>1</a:t>
            </a:r>
            <a:endParaRPr lang="cs-CZ" spc="-300" baseline="-25000" dirty="0"/>
          </a:p>
        </p:txBody>
      </p:sp>
      <p:sp>
        <p:nvSpPr>
          <p:cNvPr id="18" name="TextovéPole 17"/>
          <p:cNvSpPr txBox="1"/>
          <p:nvPr/>
        </p:nvSpPr>
        <p:spPr>
          <a:xfrm>
            <a:off x="3992023" y="3024510"/>
            <a:ext cx="391138" cy="369332"/>
          </a:xfrm>
          <a:prstGeom prst="rect">
            <a:avLst/>
          </a:prstGeom>
          <a:noFill/>
        </p:spPr>
        <p:txBody>
          <a:bodyPr wrap="square" rtlCol="0">
            <a:spAutoFit/>
          </a:bodyPr>
          <a:lstStyle/>
          <a:p>
            <a:r>
              <a:rPr lang="cs-CZ" dirty="0" smtClean="0"/>
              <a:t>A</a:t>
            </a:r>
            <a:r>
              <a:rPr lang="cs-CZ" spc="-300" baseline="-25000" dirty="0" smtClean="0"/>
              <a:t>2</a:t>
            </a:r>
            <a:endParaRPr lang="cs-CZ" spc="-300" baseline="-25000" dirty="0"/>
          </a:p>
        </p:txBody>
      </p:sp>
      <p:sp>
        <p:nvSpPr>
          <p:cNvPr id="19" name="Ovál 18"/>
          <p:cNvSpPr/>
          <p:nvPr/>
        </p:nvSpPr>
        <p:spPr>
          <a:xfrm>
            <a:off x="4109603" y="3370983"/>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1" name="Ovál 20"/>
          <p:cNvSpPr/>
          <p:nvPr/>
        </p:nvSpPr>
        <p:spPr>
          <a:xfrm>
            <a:off x="5347187" y="294059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2" name="Ovál 21"/>
          <p:cNvSpPr/>
          <p:nvPr/>
        </p:nvSpPr>
        <p:spPr>
          <a:xfrm>
            <a:off x="4111283" y="4910007"/>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23" name="Ovál 22"/>
          <p:cNvSpPr/>
          <p:nvPr/>
        </p:nvSpPr>
        <p:spPr>
          <a:xfrm>
            <a:off x="5357235" y="5754039"/>
            <a:ext cx="45719" cy="4571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602650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fade">
                                      <p:cBhvr>
                                        <p:cTn id="3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5" grpId="0"/>
      <p:bldP spid="16" grpId="0"/>
      <p:bldP spid="17" grpId="0"/>
      <p:bldP spid="18" grpId="0"/>
      <p:bldP spid="19" grpId="0" animBg="1"/>
      <p:bldP spid="21" grpId="0" animBg="1"/>
      <p:bldP spid="22" grpId="0" animBg="1"/>
      <p:bldP spid="2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11560" y="1010882"/>
            <a:ext cx="7920880" cy="461665"/>
          </a:xfrm>
          <a:prstGeom prst="rect">
            <a:avLst/>
          </a:prstGeom>
        </p:spPr>
        <p:txBody>
          <a:bodyPr wrap="square">
            <a:spAutoFit/>
          </a:bodyPr>
          <a:lstStyle/>
          <a:p>
            <a:pPr algn="ctr"/>
            <a:r>
              <a:rPr lang="cs-CZ" sz="2400" dirty="0" smtClean="0">
                <a:latin typeface="Calibri" pitchFamily="34" charset="0"/>
              </a:rPr>
              <a:t>Zdroj: archiv autora</a:t>
            </a:r>
            <a:endParaRPr lang="cs-CZ" sz="2400" dirty="0">
              <a:latin typeface="Calibri" pitchFamily="34" charset="0"/>
            </a:endParaRPr>
          </a:p>
        </p:txBody>
      </p:sp>
      <p:sp>
        <p:nvSpPr>
          <p:cNvPr id="4" name="TextovéPole 3"/>
          <p:cNvSpPr txBox="1"/>
          <p:nvPr/>
        </p:nvSpPr>
        <p:spPr>
          <a:xfrm>
            <a:off x="596451" y="5094476"/>
            <a:ext cx="7992888" cy="461665"/>
          </a:xfrm>
          <a:prstGeom prst="rect">
            <a:avLst/>
          </a:prstGeom>
          <a:noFill/>
        </p:spPr>
        <p:txBody>
          <a:bodyPr wrap="square" rtlCol="0">
            <a:spAutoFit/>
          </a:bodyPr>
          <a:lstStyle/>
          <a:p>
            <a:pPr algn="ctr"/>
            <a:r>
              <a:rPr lang="cs-CZ" sz="2400" dirty="0" smtClean="0"/>
              <a:t>Materiál je určen k interaktivní výuce.</a:t>
            </a:r>
            <a:endParaRPr lang="cs-CZ" sz="2400" dirty="0"/>
          </a:p>
        </p:txBody>
      </p:sp>
    </p:spTree>
    <p:extLst>
      <p:ext uri="{BB962C8B-B14F-4D97-AF65-F5344CB8AC3E}">
        <p14:creationId xmlns:p14="http://schemas.microsoft.com/office/powerpoint/2010/main" val="45662792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723</TotalTime>
  <Words>349</Words>
  <Application>Microsoft Office PowerPoint</Application>
  <PresentationFormat>Předvádění na obrazovce (4:3)</PresentationFormat>
  <Paragraphs>99</Paragraphs>
  <Slides>8</Slides>
  <Notes>3</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Prezentace aplikace PowerPoint</vt:lpstr>
      <vt:lpstr>ANOTACE</vt:lpstr>
      <vt:lpstr>Mongeovo promítání</vt:lpstr>
      <vt:lpstr>Prezentace aplikace PowerPoint</vt:lpstr>
      <vt:lpstr>Otáčení do roviny rovnoběžné s nárysnou</vt:lpstr>
      <vt:lpstr>Otáčení do roviny rovnoběžné s půdorysnou</vt:lpstr>
      <vt:lpstr>Příklad</vt:lpstr>
      <vt:lpstr>Prezentace aplikace PowerPoint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Kótované promítání</dc:title>
  <dc:creator>burim</dc:creator>
  <cp:lastModifiedBy>Michaela Sedláčková</cp:lastModifiedBy>
  <cp:revision>101</cp:revision>
  <dcterms:created xsi:type="dcterms:W3CDTF">2012-07-31T10:12:03Z</dcterms:created>
  <dcterms:modified xsi:type="dcterms:W3CDTF">2013-05-14T09:39:50Z</dcterms:modified>
</cp:coreProperties>
</file>