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62" r:id="rId4"/>
    <p:sldId id="263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2EBA-0695-41D6-A620-62114DEBB9A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E1C07-093B-4D63-AFDA-4A1CBEBE6E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2EBA-0695-41D6-A620-62114DEBB9A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E1C07-093B-4D63-AFDA-4A1CBEBE6E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2EBA-0695-41D6-A620-62114DEBB9A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E1C07-093B-4D63-AFDA-4A1CBEBE6E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2EBA-0695-41D6-A620-62114DEBB9A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E1C07-093B-4D63-AFDA-4A1CBEBE6E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2EBA-0695-41D6-A620-62114DEBB9A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E1C07-093B-4D63-AFDA-4A1CBEBE6E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2EBA-0695-41D6-A620-62114DEBB9A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E1C07-093B-4D63-AFDA-4A1CBEBE6E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2EBA-0695-41D6-A620-62114DEBB9A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E1C07-093B-4D63-AFDA-4A1CBEBE6E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2EBA-0695-41D6-A620-62114DEBB9A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E1C07-093B-4D63-AFDA-4A1CBEBE6E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2EBA-0695-41D6-A620-62114DEBB9A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E1C07-093B-4D63-AFDA-4A1CBEBE6E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2EBA-0695-41D6-A620-62114DEBB9A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E1C07-093B-4D63-AFDA-4A1CBEBE6E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2EBA-0695-41D6-A620-62114DEBB9A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E1C07-093B-4D63-AFDA-4A1CBEBE6E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D82EBA-0695-41D6-A620-62114DEBB9A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3E1C07-093B-4D63-AFDA-4A1CBEBE6E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uboid_simple.svg" TargetMode="External"/><Relationship Id="rId2" Type="http://schemas.openxmlformats.org/officeDocument/2006/relationships/hyperlink" Target="http://www.eupenizeskolam.cz/uploads/images/loga/loga_celek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ES" dirty="0"/>
              <a:t/>
            </a:r>
            <a:br>
              <a:rPr lang="es-ES" dirty="0"/>
            </a:br>
            <a:r>
              <a:rPr lang="es-ES" dirty="0"/>
              <a:t/>
            </a:r>
            <a:br>
              <a:rPr lang="es-ES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328592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MATEMATIKA 1. – 4. ROČNÍK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mtClean="0"/>
              <a:t>VY_32_INOVACE_12_14_geometrie </a:t>
            </a:r>
            <a:r>
              <a:rPr lang="cs-CZ" dirty="0" smtClean="0"/>
              <a:t>(kvádr 1)</a:t>
            </a:r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933056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Kvádr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1683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 geometrické </a:t>
            </a:r>
            <a:r>
              <a:rPr lang="cs-CZ" dirty="0" smtClean="0"/>
              <a:t>těleso.</a:t>
            </a:r>
            <a:endParaRPr lang="cs-CZ" dirty="0" smtClean="0"/>
          </a:p>
          <a:p>
            <a:r>
              <a:rPr lang="cs-CZ" dirty="0" smtClean="0"/>
              <a:t>Jeho povrch je tvořen pláštěm, který se skládá ze šesti obdélníků nebo ze čtyř obdélníků a dvou </a:t>
            </a:r>
            <a:r>
              <a:rPr lang="cs-CZ" dirty="0" smtClean="0"/>
              <a:t>čtverců.</a:t>
            </a:r>
            <a:endParaRPr lang="cs-CZ" dirty="0"/>
          </a:p>
        </p:txBody>
      </p:sp>
      <p:pic>
        <p:nvPicPr>
          <p:cNvPr id="4" name="Obrázek 3" descr="plášť kvád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51920" y="3183886"/>
            <a:ext cx="4012684" cy="3414786"/>
          </a:xfrm>
          <a:prstGeom prst="rect">
            <a:avLst/>
          </a:prstGeom>
        </p:spPr>
      </p:pic>
      <p:pic>
        <p:nvPicPr>
          <p:cNvPr id="5" name="Obrázek 4" descr="266px-Cuboid_simple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404664"/>
            <a:ext cx="2533650" cy="149542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Kvádr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53265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Má 8 </a:t>
            </a:r>
            <a:r>
              <a:rPr lang="cs-CZ" dirty="0" smtClean="0"/>
              <a:t>vrcholů.</a:t>
            </a:r>
            <a:endParaRPr lang="cs-CZ" dirty="0"/>
          </a:p>
        </p:txBody>
      </p:sp>
      <p:pic>
        <p:nvPicPr>
          <p:cNvPr id="4" name="Obrázek 3" descr="266px-Cuboid_simple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75656" y="2924944"/>
            <a:ext cx="5292853" cy="3123977"/>
          </a:xfrm>
          <a:prstGeom prst="rect">
            <a:avLst/>
          </a:prstGeom>
        </p:spPr>
      </p:pic>
      <p:pic>
        <p:nvPicPr>
          <p:cNvPr id="5" name="Obrázek 4" descr="jedni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316416" y="2420888"/>
            <a:ext cx="432048" cy="665587"/>
          </a:xfrm>
          <a:prstGeom prst="rect">
            <a:avLst/>
          </a:prstGeom>
        </p:spPr>
      </p:pic>
      <p:pic>
        <p:nvPicPr>
          <p:cNvPr id="6" name="Obrázek 5" descr="dvojk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92280" y="1772816"/>
            <a:ext cx="455631" cy="626492"/>
          </a:xfrm>
          <a:prstGeom prst="rect">
            <a:avLst/>
          </a:prstGeom>
        </p:spPr>
      </p:pic>
      <p:pic>
        <p:nvPicPr>
          <p:cNvPr id="7" name="Obrázek 6" descr="troj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236296" y="980728"/>
            <a:ext cx="432048" cy="672075"/>
          </a:xfrm>
          <a:prstGeom prst="rect">
            <a:avLst/>
          </a:prstGeom>
        </p:spPr>
      </p:pic>
      <p:pic>
        <p:nvPicPr>
          <p:cNvPr id="8" name="Obrázek 7" descr="čtyřk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444208" y="1484784"/>
            <a:ext cx="432048" cy="602593"/>
          </a:xfrm>
          <a:prstGeom prst="rect">
            <a:avLst/>
          </a:prstGeom>
        </p:spPr>
      </p:pic>
      <p:pic>
        <p:nvPicPr>
          <p:cNvPr id="9" name="Obrázek 8" descr="pětka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04248" y="476672"/>
            <a:ext cx="293748" cy="408943"/>
          </a:xfrm>
          <a:prstGeom prst="rect">
            <a:avLst/>
          </a:prstGeom>
        </p:spPr>
      </p:pic>
      <p:pic>
        <p:nvPicPr>
          <p:cNvPr id="10" name="Obrázek 9" descr="šestka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956376" y="836712"/>
            <a:ext cx="288032" cy="412281"/>
          </a:xfrm>
          <a:prstGeom prst="rect">
            <a:avLst/>
          </a:prstGeom>
        </p:spPr>
      </p:pic>
      <p:pic>
        <p:nvPicPr>
          <p:cNvPr id="11" name="Obrázek 10" descr="sedmička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8532440" y="1700808"/>
            <a:ext cx="288032" cy="395338"/>
          </a:xfrm>
          <a:prstGeom prst="rect">
            <a:avLst/>
          </a:prstGeom>
        </p:spPr>
      </p:pic>
      <p:pic>
        <p:nvPicPr>
          <p:cNvPr id="12" name="Obrázek 11" descr="osmička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7740352" y="2348880"/>
            <a:ext cx="288032" cy="4122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61 0.025 L -0.73247 0.5120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800" y="24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33333E-6 L -0.15087 0.6053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00" y="30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-0.07865 0.53542 " pathEditMode="relative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3.33333E-6 L -0.44879 0.4601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400" y="23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62 0.01226 L -0.5908 0.4217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300" y="2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33333E-6 L -0.25972 0.3479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00" y="17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2.59259E-6 L -0.22049 0.14699 " pathEditMode="relative" ptsTypes="AA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7037E-6 L -0.62986 0.04352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500" y="2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Kvádr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53265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Má 12 </a:t>
            </a:r>
            <a:r>
              <a:rPr lang="cs-CZ" dirty="0" smtClean="0"/>
              <a:t>hran.</a:t>
            </a:r>
            <a:endParaRPr lang="cs-CZ" dirty="0"/>
          </a:p>
        </p:txBody>
      </p:sp>
      <p:pic>
        <p:nvPicPr>
          <p:cNvPr id="10" name="Obrázek 9" descr="kvádr barevné hran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2060848"/>
            <a:ext cx="6840760" cy="454198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Kvádr</a:t>
            </a:r>
            <a:endParaRPr lang="cs-CZ" dirty="0"/>
          </a:p>
        </p:txBody>
      </p:sp>
      <p:pic>
        <p:nvPicPr>
          <p:cNvPr id="4" name="Obrázek 3" descr="kvádr čaj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28184" y="476672"/>
            <a:ext cx="1981396" cy="1763079"/>
          </a:xfrm>
          <a:prstGeom prst="rect">
            <a:avLst/>
          </a:prstGeom>
        </p:spPr>
      </p:pic>
      <p:pic>
        <p:nvPicPr>
          <p:cNvPr id="5" name="Obrázek 4" descr="kvádr červený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404664"/>
            <a:ext cx="844980" cy="1988840"/>
          </a:xfrm>
          <a:prstGeom prst="rect">
            <a:avLst/>
          </a:prstGeom>
        </p:spPr>
      </p:pic>
      <p:pic>
        <p:nvPicPr>
          <p:cNvPr id="6" name="Obrázek 5" descr="kvádr kaka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60032" y="1340768"/>
            <a:ext cx="1219996" cy="2426474"/>
          </a:xfrm>
          <a:prstGeom prst="rect">
            <a:avLst/>
          </a:prstGeom>
        </p:spPr>
      </p:pic>
      <p:pic>
        <p:nvPicPr>
          <p:cNvPr id="7" name="Obrázek 6" descr="kvádr kokosky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979712" y="1124744"/>
            <a:ext cx="1663979" cy="2996952"/>
          </a:xfrm>
          <a:prstGeom prst="rect">
            <a:avLst/>
          </a:prstGeom>
        </p:spPr>
      </p:pic>
      <p:pic>
        <p:nvPicPr>
          <p:cNvPr id="8" name="Obrázek 7" descr="kvádr suchary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876256" y="3429000"/>
            <a:ext cx="1646166" cy="2780928"/>
          </a:xfrm>
          <a:prstGeom prst="rect">
            <a:avLst/>
          </a:prstGeom>
        </p:spPr>
      </p:pic>
      <p:pic>
        <p:nvPicPr>
          <p:cNvPr id="9" name="Obrázek 8" descr="P112024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67544" y="4221088"/>
            <a:ext cx="2316282" cy="2420888"/>
          </a:xfrm>
          <a:prstGeom prst="rect">
            <a:avLst/>
          </a:prstGeom>
        </p:spPr>
      </p:pic>
      <p:pic>
        <p:nvPicPr>
          <p:cNvPr id="10" name="Obrázek 9" descr="P1120244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987824" y="4149080"/>
            <a:ext cx="3347931" cy="25925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Najdi a označ křížkem všechny </a:t>
            </a:r>
            <a:r>
              <a:rPr lang="cs-CZ" sz="3200" dirty="0" smtClean="0"/>
              <a:t>kvádry.</a:t>
            </a:r>
            <a:endParaRPr lang="cs-CZ" sz="3200" dirty="0"/>
          </a:p>
        </p:txBody>
      </p:sp>
      <p:pic>
        <p:nvPicPr>
          <p:cNvPr id="3" name="Obrázek 2" descr="P112026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4" y="1196752"/>
            <a:ext cx="6120680" cy="54957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Prezentace je určena pro interaktivní tabule a práci se speciálním perem. Pro práci ve snímku č. 5 je potřeba mít nainstalovaný program Q </a:t>
            </a:r>
            <a:r>
              <a:rPr lang="cs-CZ" sz="2000" dirty="0" err="1" smtClean="0"/>
              <a:t>Draw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Snímek č. 2 seznámí žáky s tvarem kvádru a tvarem jeho pláště. Jako doplňkovou práci můžete s žáky vystřihnout a slepit kvádr z papíru.</a:t>
            </a:r>
          </a:p>
          <a:p>
            <a:r>
              <a:rPr lang="cs-CZ" sz="2000" dirty="0" smtClean="0"/>
              <a:t>Ve snímku č. 3 se žáci dozvědí, kolik vrcholů má kvádr. Po kliknutí myší se jednotlivé vrcholy očíslují.</a:t>
            </a:r>
          </a:p>
          <a:p>
            <a:r>
              <a:rPr lang="cs-CZ" sz="2000" dirty="0" smtClean="0"/>
              <a:t>Snímek č. 4 ukazuje některé předměty s tvarem kvádru.</a:t>
            </a:r>
          </a:p>
          <a:p>
            <a:r>
              <a:rPr lang="cs-CZ" sz="2000" dirty="0" smtClean="0"/>
              <a:t>Na snímku č. 5 mají žáci za úkol vyhledat a označit všechny válce perem určeným pro práci s interaktivní tabulí.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eupenizeskolam.cz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uploads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images</a:t>
            </a:r>
            <a:r>
              <a:rPr lang="cs-CZ" sz="2400" dirty="0" smtClean="0">
                <a:hlinkClick r:id="rId2"/>
              </a:rPr>
              <a:t>/loga/loga_celek.</a:t>
            </a:r>
            <a:r>
              <a:rPr lang="cs-CZ" sz="2400" dirty="0" err="1" smtClean="0">
                <a:hlinkClick r:id="rId2"/>
              </a:rPr>
              <a:t>png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http://cs.wikipedia.org/wiki/Soubor:Cuboid_simple.svg</a:t>
            </a:r>
            <a:endParaRPr lang="cs-CZ" sz="2400" dirty="0" smtClean="0"/>
          </a:p>
          <a:p>
            <a:r>
              <a:rPr lang="cs-CZ" sz="2400" i="1" dirty="0" smtClean="0"/>
              <a:t>Autorem materiálu a všech jeho částí, není-li uvedeno jinak, je Mgr. </a:t>
            </a:r>
            <a:r>
              <a:rPr lang="cs-CZ" sz="2400" i="1" smtClean="0"/>
              <a:t>Jana </a:t>
            </a:r>
            <a:r>
              <a:rPr lang="cs-CZ" sz="2400" i="1" smtClean="0"/>
              <a:t>Fabiánová.</a:t>
            </a:r>
            <a:endParaRPr lang="cs-CZ" sz="2400" smtClean="0"/>
          </a:p>
          <a:p>
            <a:endParaRPr lang="cs-CZ" sz="2400" dirty="0" smtClean="0"/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189</Words>
  <Application>Microsoft Office PowerPoint</Application>
  <PresentationFormat>Předvádění na obrazovce (4:3)</PresentationFormat>
  <Paragraphs>28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  </vt:lpstr>
      <vt:lpstr>Kvádr</vt:lpstr>
      <vt:lpstr>Kvádr</vt:lpstr>
      <vt:lpstr>Kvádr</vt:lpstr>
      <vt:lpstr>Kvádr</vt:lpstr>
      <vt:lpstr>Najdi a označ křížkem všechny kvádry.</vt:lpstr>
      <vt:lpstr>Popis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 Fabián</dc:creator>
  <cp:lastModifiedBy>Martin Králík</cp:lastModifiedBy>
  <cp:revision>13</cp:revision>
  <dcterms:created xsi:type="dcterms:W3CDTF">2012-01-09T18:53:09Z</dcterms:created>
  <dcterms:modified xsi:type="dcterms:W3CDTF">2012-03-17T14:47:40Z</dcterms:modified>
</cp:coreProperties>
</file>