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66" r:id="rId3"/>
    <p:sldId id="259" r:id="rId4"/>
    <p:sldId id="267" r:id="rId5"/>
    <p:sldId id="262" r:id="rId6"/>
    <p:sldId id="263" r:id="rId7"/>
    <p:sldId id="264" r:id="rId8"/>
    <p:sldId id="265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C29EA-9569-4F1A-A980-BF3A7FF0F851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F3DD8-FDB4-4F43-B844-5408D5533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C29EA-9569-4F1A-A980-BF3A7FF0F851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F3DD8-FDB4-4F43-B844-5408D5533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C29EA-9569-4F1A-A980-BF3A7FF0F851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F3DD8-FDB4-4F43-B844-5408D5533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C29EA-9569-4F1A-A980-BF3A7FF0F851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F3DD8-FDB4-4F43-B844-5408D5533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C29EA-9569-4F1A-A980-BF3A7FF0F851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F3DD8-FDB4-4F43-B844-5408D5533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C29EA-9569-4F1A-A980-BF3A7FF0F851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F3DD8-FDB4-4F43-B844-5408D5533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C29EA-9569-4F1A-A980-BF3A7FF0F851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F3DD8-FDB4-4F43-B844-5408D5533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C29EA-9569-4F1A-A980-BF3A7FF0F851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F3DD8-FDB4-4F43-B844-5408D5533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C29EA-9569-4F1A-A980-BF3A7FF0F851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F3DD8-FDB4-4F43-B844-5408D5533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C29EA-9569-4F1A-A980-BF3A7FF0F851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F3DD8-FDB4-4F43-B844-5408D5533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C29EA-9569-4F1A-A980-BF3A7FF0F851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F3DD8-FDB4-4F43-B844-5408D5533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5C29EA-9569-4F1A-A980-BF3A7FF0F851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6F3DD8-FDB4-4F43-B844-5408D5533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3" Type="http://schemas.openxmlformats.org/officeDocument/2006/relationships/image" Target="../media/image5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audio" Target="../media/audio1.wav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02cr.jpg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cs.wikipedia.org/wiki/Soubor:IS12bc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upenizeskolam.cz/uploads/images/loga/loga_celek.png" TargetMode="External"/><Relationship Id="rId5" Type="http://schemas.openxmlformats.org/officeDocument/2006/relationships/hyperlink" Target="http://cs.wikipedia.org/wiki/Soubor:CZ-IS07a_V%C3%BDjezd.jpg" TargetMode="External"/><Relationship Id="rId4" Type="http://schemas.openxmlformats.org/officeDocument/2006/relationships/hyperlink" Target="http://cs.wikipedia.org/wiki/Soubor:IP06c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" dirty="0"/>
              <a:t/>
            </a:r>
            <a:br>
              <a:rPr lang="es-ES" dirty="0"/>
            </a:br>
            <a:r>
              <a:rPr lang="es-ES" dirty="0"/>
              <a:t/>
            </a:r>
            <a:br>
              <a:rPr lang="es-ES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32859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MATEMATIKA 1. – 4. ROČNÍK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mtClean="0"/>
              <a:t>VY_32_INOVACE_14_14_geometrie </a:t>
            </a:r>
            <a:r>
              <a:rPr lang="cs-CZ" dirty="0" smtClean="0"/>
              <a:t>(obdélník 2)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93305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Spočítej všechny </a:t>
            </a:r>
            <a:r>
              <a:rPr lang="cs-CZ" sz="3200" dirty="0" smtClean="0"/>
              <a:t>obdélníky.</a:t>
            </a:r>
            <a:endParaRPr lang="cs-CZ" sz="3200" dirty="0"/>
          </a:p>
        </p:txBody>
      </p:sp>
      <p:pic>
        <p:nvPicPr>
          <p:cNvPr id="5" name="Obrázek 4" descr="obdélník spočítej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196752"/>
            <a:ext cx="8222457" cy="551459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Barevně obtáhni všechny </a:t>
            </a:r>
            <a:r>
              <a:rPr lang="cs-CZ" sz="3200" dirty="0" smtClean="0"/>
              <a:t>obdélníky.</a:t>
            </a:r>
            <a:endParaRPr lang="cs-CZ" sz="3200" dirty="0"/>
          </a:p>
        </p:txBody>
      </p:sp>
      <p:pic>
        <p:nvPicPr>
          <p:cNvPr id="4" name="Zástupný symbol pro obsah 3" descr="Obdélník nábyte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1763708"/>
            <a:ext cx="8229600" cy="419894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Najdi a barevně obtáhni </a:t>
            </a:r>
            <a:r>
              <a:rPr lang="cs-CZ" sz="3200" dirty="0" smtClean="0"/>
              <a:t>obdélníky.</a:t>
            </a:r>
            <a:endParaRPr lang="cs-CZ" sz="3200" dirty="0"/>
          </a:p>
        </p:txBody>
      </p:sp>
      <p:pic>
        <p:nvPicPr>
          <p:cNvPr id="7" name="Obrázek 6" descr="P111094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340768"/>
            <a:ext cx="8028384" cy="54048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Vyber všechny </a:t>
            </a:r>
            <a:r>
              <a:rPr lang="cs-CZ" sz="3200" dirty="0" smtClean="0"/>
              <a:t>obdélníky.</a:t>
            </a:r>
            <a:endParaRPr lang="cs-CZ" sz="3200" dirty="0"/>
          </a:p>
        </p:txBody>
      </p:sp>
      <p:pic>
        <p:nvPicPr>
          <p:cNvPr id="4" name="Zástupný symbol pro obsah 3" descr="čtverec fial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195736" y="1628800"/>
            <a:ext cx="1045468" cy="1080317"/>
          </a:xfrm>
        </p:spPr>
      </p:pic>
      <p:pic>
        <p:nvPicPr>
          <p:cNvPr id="5" name="Obrázek 4" descr="obdélník modrý.JPG">
            <a:hlinkClick r:id="" action="ppaction://hlinkshowjump?jump=nextslide">
              <a:snd r:embed="rId4" name="applause.wav"/>
            </a:hlinkClick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24128" y="1268760"/>
            <a:ext cx="3136900" cy="1600200"/>
          </a:xfrm>
          <a:prstGeom prst="rect">
            <a:avLst/>
          </a:prstGeom>
        </p:spPr>
      </p:pic>
      <p:pic>
        <p:nvPicPr>
          <p:cNvPr id="6" name="Obrázek 5" descr="P1120115.JPG">
            <a:hlinkClick r:id="" action="ppaction://hlinkshowjump?jump=nextslide">
              <a:snd r:embed="rId4" name="applause.wav"/>
            </a:hlinkClick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7544" y="620688"/>
            <a:ext cx="1187528" cy="2378685"/>
          </a:xfrm>
          <a:prstGeom prst="rect">
            <a:avLst/>
          </a:prstGeom>
        </p:spPr>
      </p:pic>
      <p:pic>
        <p:nvPicPr>
          <p:cNvPr id="7" name="Obrázek 6" descr="P1120114.JPG">
            <a:hlinkClick r:id="" action="ppaction://hlinkshowjump?jump=nextslide">
              <a:snd r:embed="rId4" name="applause.wav"/>
            </a:hlinkClick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004048" y="3573016"/>
            <a:ext cx="1700766" cy="2924944"/>
          </a:xfrm>
          <a:prstGeom prst="rect">
            <a:avLst/>
          </a:prstGeom>
        </p:spPr>
      </p:pic>
      <p:pic>
        <p:nvPicPr>
          <p:cNvPr id="8" name="Obrázek 7" descr="Trojúhelník fial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23528" y="3717032"/>
            <a:ext cx="1313083" cy="1207592"/>
          </a:xfrm>
          <a:prstGeom prst="rect">
            <a:avLst/>
          </a:prstGeom>
        </p:spPr>
      </p:pic>
      <p:pic>
        <p:nvPicPr>
          <p:cNvPr id="9" name="Obrázek 8" descr="volant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923928" y="1484784"/>
            <a:ext cx="1330092" cy="1306720"/>
          </a:xfrm>
          <a:prstGeom prst="rect">
            <a:avLst/>
          </a:prstGeom>
        </p:spPr>
      </p:pic>
      <p:pic>
        <p:nvPicPr>
          <p:cNvPr id="10" name="Obrázek 9" descr="CZ-IS07a_Výjezd.jpg">
            <a:hlinkClick r:id="" action="ppaction://hlinkshowjump?jump=nextslide">
              <a:snd r:embed="rId4" name="applause.wav"/>
            </a:hlinkClick>
          </p:cNvPr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827584" y="5013176"/>
            <a:ext cx="2539554" cy="1531616"/>
          </a:xfrm>
          <a:prstGeom prst="rect">
            <a:avLst/>
          </a:prstGeom>
        </p:spPr>
      </p:pic>
      <p:pic>
        <p:nvPicPr>
          <p:cNvPr id="11" name="Obrázek 10" descr="IS12bcr.jpg">
            <a:hlinkClick r:id="" action="ppaction://hlinkshowjump?jump=nextslide">
              <a:snd r:embed="rId4" name="applause.wav"/>
            </a:hlinkClick>
          </p:cNvPr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1835696" y="3140968"/>
            <a:ext cx="2807593" cy="1403797"/>
          </a:xfrm>
          <a:prstGeom prst="rect">
            <a:avLst/>
          </a:prstGeom>
        </p:spPr>
      </p:pic>
      <p:pic>
        <p:nvPicPr>
          <p:cNvPr id="12" name="Obrázek 11" descr="IP06cr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7164288" y="5085184"/>
            <a:ext cx="1508387" cy="1512168"/>
          </a:xfrm>
          <a:prstGeom prst="rect">
            <a:avLst/>
          </a:prstGeom>
        </p:spPr>
      </p:pic>
      <p:pic>
        <p:nvPicPr>
          <p:cNvPr id="13" name="Obrázek 12" descr="B02cr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7164288" y="3212976"/>
            <a:ext cx="1512168" cy="15121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eselý obličej 3">
            <a:hlinkClick r:id="" action="ppaction://hlinkshowjump?jump=previousslide"/>
          </p:cNvPr>
          <p:cNvSpPr/>
          <p:nvPr/>
        </p:nvSpPr>
        <p:spPr>
          <a:xfrm>
            <a:off x="2267744" y="1700808"/>
            <a:ext cx="4298776" cy="4154760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eselý obličej 3">
            <a:hlinkClick r:id="rId2" action="ppaction://hlinksldjump"/>
          </p:cNvPr>
          <p:cNvSpPr/>
          <p:nvPr/>
        </p:nvSpPr>
        <p:spPr>
          <a:xfrm>
            <a:off x="2123728" y="1772816"/>
            <a:ext cx="4586808" cy="4370784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Prezentace je určena pro interaktivní tabule a práci se speciálním perem. Je potřeba mít nainstalovaný program Q </a:t>
            </a:r>
            <a:r>
              <a:rPr lang="cs-CZ" sz="2000" dirty="0" err="1" smtClean="0"/>
              <a:t>Draw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Ve snímku č. 2 žáci mají spočítat obdélníky. Pro lehčí splnění úkolu mohou jednotlivé obdélníky očíslovat (perem).</a:t>
            </a:r>
          </a:p>
          <a:p>
            <a:r>
              <a:rPr lang="cs-CZ" sz="2000" dirty="0" smtClean="0"/>
              <a:t>Ve snímku č. 3 žáci vyhledávají obdélníky a barevně je obtahují perem. Lze jej vytisknout jako pracovní list.</a:t>
            </a:r>
          </a:p>
          <a:p>
            <a:r>
              <a:rPr lang="cs-CZ" sz="2000" dirty="0" smtClean="0"/>
              <a:t>Ve snímku č. 4 žáci vyhledávají obdélníky a perem je obtahují.</a:t>
            </a:r>
          </a:p>
          <a:p>
            <a:r>
              <a:rPr lang="cs-CZ" sz="2000" dirty="0" smtClean="0"/>
              <a:t>Ve snímku č. 5 mají žáci za úkol vybrat všechny čtverce. Pokud kliknou na správný – ukáže se </a:t>
            </a:r>
            <a:r>
              <a:rPr lang="cs-CZ" sz="2000" dirty="0" err="1" smtClean="0"/>
              <a:t>smajlík</a:t>
            </a:r>
            <a:r>
              <a:rPr lang="cs-CZ" sz="2000" dirty="0" smtClean="0"/>
              <a:t> „</a:t>
            </a:r>
            <a:r>
              <a:rPr lang="cs-CZ" sz="2000" i="1" dirty="0" smtClean="0"/>
              <a:t>správně“ </a:t>
            </a:r>
            <a:r>
              <a:rPr lang="cs-CZ" sz="2000" dirty="0" smtClean="0"/>
              <a:t>a žák uslyší zatleskání. Po kliknutí na </a:t>
            </a:r>
            <a:r>
              <a:rPr lang="cs-CZ" sz="2000" dirty="0" err="1" smtClean="0"/>
              <a:t>smajlíka</a:t>
            </a:r>
            <a:r>
              <a:rPr lang="cs-CZ" sz="2000" dirty="0" smtClean="0"/>
              <a:t> obrázek přeskočí zpět na č. 4. Pokud klikne na nesprávný – ukáže se </a:t>
            </a:r>
            <a:r>
              <a:rPr lang="cs-CZ" sz="2000" dirty="0" err="1" smtClean="0"/>
              <a:t>smajlík</a:t>
            </a:r>
            <a:r>
              <a:rPr lang="cs-CZ" sz="2000" dirty="0" smtClean="0"/>
              <a:t> „</a:t>
            </a:r>
            <a:r>
              <a:rPr lang="cs-CZ" sz="2000" i="1" dirty="0" smtClean="0"/>
              <a:t>špatně“</a:t>
            </a:r>
            <a:r>
              <a:rPr lang="cs-CZ" sz="2000" dirty="0" smtClean="0"/>
              <a:t>. Po kliknutí na </a:t>
            </a:r>
            <a:r>
              <a:rPr lang="cs-CZ" sz="2000" dirty="0" err="1" smtClean="0"/>
              <a:t>smajlíka</a:t>
            </a:r>
            <a:r>
              <a:rPr lang="cs-CZ" sz="2000" dirty="0" smtClean="0"/>
              <a:t> obrázek opět přeskočí na č. 4. Pokud chcete postupovat dál, klikněte vedle.</a:t>
            </a:r>
            <a:endParaRPr lang="cs-CZ" sz="2000" i="1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hlinkClick r:id="rId2"/>
              </a:rPr>
              <a:t>http://cs.wikipedia.org/wiki/Soubor:IS12bcr.jpg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3"/>
              </a:rPr>
              <a:t>http://cs.wikipedia.org/wiki/Soubor:B02cr.jpg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4"/>
              </a:rPr>
              <a:t>http://cs.wikipedia.org/wiki/Soubor:IP06cr.jpg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5"/>
              </a:rPr>
              <a:t>http://cs.wikipedia.org/wiki/Soubor:CZ-IS07a_V%C3%BDjezd.jpg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6"/>
              </a:rPr>
              <a:t>http://www.</a:t>
            </a:r>
            <a:r>
              <a:rPr lang="cs-CZ" sz="2400" dirty="0" err="1" smtClean="0">
                <a:hlinkClick r:id="rId6"/>
              </a:rPr>
              <a:t>eupenizeskolam.cz</a:t>
            </a:r>
            <a:r>
              <a:rPr lang="cs-CZ" sz="2400" dirty="0" smtClean="0">
                <a:hlinkClick r:id="rId6"/>
              </a:rPr>
              <a:t>/</a:t>
            </a:r>
            <a:r>
              <a:rPr lang="cs-CZ" sz="2400" dirty="0" err="1" smtClean="0">
                <a:hlinkClick r:id="rId6"/>
              </a:rPr>
              <a:t>uploads</a:t>
            </a:r>
            <a:r>
              <a:rPr lang="cs-CZ" sz="2400" dirty="0" smtClean="0">
                <a:hlinkClick r:id="rId6"/>
              </a:rPr>
              <a:t>/</a:t>
            </a:r>
            <a:r>
              <a:rPr lang="cs-CZ" sz="2400" dirty="0" err="1" smtClean="0">
                <a:hlinkClick r:id="rId6"/>
              </a:rPr>
              <a:t>images</a:t>
            </a:r>
            <a:r>
              <a:rPr lang="cs-CZ" sz="2400" dirty="0" smtClean="0">
                <a:hlinkClick r:id="rId6"/>
              </a:rPr>
              <a:t>/loga/loga_celek.</a:t>
            </a:r>
            <a:r>
              <a:rPr lang="cs-CZ" sz="2400" dirty="0" err="1" smtClean="0">
                <a:hlinkClick r:id="rId6"/>
              </a:rPr>
              <a:t>png</a:t>
            </a:r>
            <a:endParaRPr lang="cs-CZ" sz="2400" dirty="0" smtClean="0"/>
          </a:p>
          <a:p>
            <a:pPr>
              <a:buNone/>
            </a:pPr>
            <a:r>
              <a:rPr lang="cs-CZ" sz="2400" i="1" dirty="0" smtClean="0"/>
              <a:t>Autorem materiálu a všech jeho částí, není-li uvedeno jinak, je Mgr. </a:t>
            </a:r>
            <a:r>
              <a:rPr lang="cs-CZ" sz="2400" i="1" smtClean="0"/>
              <a:t>Jana </a:t>
            </a:r>
            <a:r>
              <a:rPr lang="cs-CZ" sz="2400" i="1" smtClean="0"/>
              <a:t>Fabiánová.</a:t>
            </a:r>
            <a:endParaRPr lang="cs-CZ" sz="2400" dirty="0" smtClean="0"/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75656" y="537321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214</Words>
  <Application>Microsoft Office PowerPoint</Application>
  <PresentationFormat>Předvádění na obrazovce (4:3)</PresentationFormat>
  <Paragraphs>28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</vt:lpstr>
      <vt:lpstr>Spočítej všechny obdélníky.</vt:lpstr>
      <vt:lpstr>Barevně obtáhni všechny obdélníky.</vt:lpstr>
      <vt:lpstr>Najdi a barevně obtáhni obdélníky.</vt:lpstr>
      <vt:lpstr>Vyber všechny obdélníky.</vt:lpstr>
      <vt:lpstr>Správně</vt:lpstr>
      <vt:lpstr>Špatně</vt:lpstr>
      <vt:lpstr>Popis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 Fabián</dc:creator>
  <cp:lastModifiedBy>Martin Králík</cp:lastModifiedBy>
  <cp:revision>26</cp:revision>
  <dcterms:created xsi:type="dcterms:W3CDTF">2011-09-18T15:21:31Z</dcterms:created>
  <dcterms:modified xsi:type="dcterms:W3CDTF">2012-03-17T14:45:21Z</dcterms:modified>
</cp:coreProperties>
</file>