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8" r:id="rId4"/>
    <p:sldId id="259" r:id="rId5"/>
    <p:sldId id="260" r:id="rId6"/>
    <p:sldId id="263" r:id="rId7"/>
    <p:sldId id="264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152E-DD3C-494A-B1D7-2897218EA0B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CC9A2-4328-4835-AD1F-3847F14BDF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152E-DD3C-494A-B1D7-2897218EA0B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CC9A2-4328-4835-AD1F-3847F14BDF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152E-DD3C-494A-B1D7-2897218EA0B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CC9A2-4328-4835-AD1F-3847F14BDF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152E-DD3C-494A-B1D7-2897218EA0B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CC9A2-4328-4835-AD1F-3847F14BDF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152E-DD3C-494A-B1D7-2897218EA0B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CC9A2-4328-4835-AD1F-3847F14BDF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152E-DD3C-494A-B1D7-2897218EA0B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CC9A2-4328-4835-AD1F-3847F14BDF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152E-DD3C-494A-B1D7-2897218EA0B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CC9A2-4328-4835-AD1F-3847F14BDF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152E-DD3C-494A-B1D7-2897218EA0B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CC9A2-4328-4835-AD1F-3847F14BDF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152E-DD3C-494A-B1D7-2897218EA0B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CC9A2-4328-4835-AD1F-3847F14BDF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152E-DD3C-494A-B1D7-2897218EA0B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CC9A2-4328-4835-AD1F-3847F14BDF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5152E-DD3C-494A-B1D7-2897218EA0B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ECC9A2-4328-4835-AD1F-3847F14BDF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5152E-DD3C-494A-B1D7-2897218EA0B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CC9A2-4328-4835-AD1F-3847F14BDF6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12" Type="http://schemas.openxmlformats.org/officeDocument/2006/relationships/image" Target="../media/image1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11" Type="http://schemas.openxmlformats.org/officeDocument/2006/relationships/image" Target="../media/image10.jpeg"/><Relationship Id="rId5" Type="http://schemas.openxmlformats.org/officeDocument/2006/relationships/image" Target="../media/image5.jpeg"/><Relationship Id="rId10" Type="http://schemas.openxmlformats.org/officeDocument/2006/relationships/image" Target="../media/image9.jpeg"/><Relationship Id="rId4" Type="http://schemas.openxmlformats.org/officeDocument/2006/relationships/image" Target="../media/image4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18" Type="http://schemas.openxmlformats.org/officeDocument/2006/relationships/image" Target="../media/image30.jpeg"/><Relationship Id="rId26" Type="http://schemas.openxmlformats.org/officeDocument/2006/relationships/image" Target="../media/image38.jpeg"/><Relationship Id="rId3" Type="http://schemas.openxmlformats.org/officeDocument/2006/relationships/image" Target="../media/image15.jpeg"/><Relationship Id="rId21" Type="http://schemas.openxmlformats.org/officeDocument/2006/relationships/image" Target="../media/image33.jpe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17" Type="http://schemas.openxmlformats.org/officeDocument/2006/relationships/image" Target="../media/image29.jpeg"/><Relationship Id="rId25" Type="http://schemas.openxmlformats.org/officeDocument/2006/relationships/image" Target="../media/image37.jpeg"/><Relationship Id="rId33" Type="http://schemas.openxmlformats.org/officeDocument/2006/relationships/image" Target="../media/image45.jpeg"/><Relationship Id="rId2" Type="http://schemas.openxmlformats.org/officeDocument/2006/relationships/image" Target="../media/image14.jpeg"/><Relationship Id="rId16" Type="http://schemas.openxmlformats.org/officeDocument/2006/relationships/image" Target="../media/image28.jpeg"/><Relationship Id="rId20" Type="http://schemas.openxmlformats.org/officeDocument/2006/relationships/image" Target="../media/image32.jpeg"/><Relationship Id="rId29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24" Type="http://schemas.openxmlformats.org/officeDocument/2006/relationships/image" Target="../media/image36.jpeg"/><Relationship Id="rId32" Type="http://schemas.openxmlformats.org/officeDocument/2006/relationships/image" Target="../media/image44.jpeg"/><Relationship Id="rId5" Type="http://schemas.openxmlformats.org/officeDocument/2006/relationships/image" Target="../media/image17.jpeg"/><Relationship Id="rId15" Type="http://schemas.openxmlformats.org/officeDocument/2006/relationships/image" Target="../media/image27.jpeg"/><Relationship Id="rId23" Type="http://schemas.openxmlformats.org/officeDocument/2006/relationships/image" Target="../media/image35.jpeg"/><Relationship Id="rId28" Type="http://schemas.openxmlformats.org/officeDocument/2006/relationships/image" Target="../media/image40.jpeg"/><Relationship Id="rId10" Type="http://schemas.openxmlformats.org/officeDocument/2006/relationships/image" Target="../media/image22.jpeg"/><Relationship Id="rId19" Type="http://schemas.openxmlformats.org/officeDocument/2006/relationships/image" Target="../media/image31.jpeg"/><Relationship Id="rId31" Type="http://schemas.openxmlformats.org/officeDocument/2006/relationships/image" Target="../media/image43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Relationship Id="rId22" Type="http://schemas.openxmlformats.org/officeDocument/2006/relationships/image" Target="../media/image34.jpeg"/><Relationship Id="rId27" Type="http://schemas.openxmlformats.org/officeDocument/2006/relationships/image" Target="../media/image39.jpeg"/><Relationship Id="rId30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120px-Hexahedron-slowturn.gif" TargetMode="External"/><Relationship Id="rId2" Type="http://schemas.openxmlformats.org/officeDocument/2006/relationships/hyperlink" Target="http://www.eupenizeskolam.cz/uploads/images/loga/loga_celek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328592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MATEMATIKA 1. – 4. ROČNÍK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mtClean="0"/>
              <a:t>VY_32_INOVACE_16_14_geometrie </a:t>
            </a:r>
            <a:r>
              <a:rPr lang="cs-CZ" dirty="0" smtClean="0"/>
              <a:t>(krychle 2)</a:t>
            </a:r>
            <a:endParaRPr lang="cs-CZ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933056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Označ křížkem všechny </a:t>
            </a:r>
            <a:r>
              <a:rPr lang="cs-CZ" sz="3200" dirty="0" smtClean="0"/>
              <a:t>krychle.</a:t>
            </a:r>
            <a:endParaRPr lang="cs-CZ" sz="3200" dirty="0"/>
          </a:p>
        </p:txBody>
      </p:sp>
      <p:pic>
        <p:nvPicPr>
          <p:cNvPr id="4" name="Obrázek 3" descr="Stavebnice krych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44824"/>
            <a:ext cx="8676456" cy="45111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Vyber všechny </a:t>
            </a:r>
            <a:r>
              <a:rPr lang="cs-CZ" sz="3200" dirty="0" smtClean="0"/>
              <a:t>krychle.</a:t>
            </a:r>
            <a:endParaRPr lang="cs-CZ" sz="3200" dirty="0"/>
          </a:p>
        </p:txBody>
      </p:sp>
      <p:pic>
        <p:nvPicPr>
          <p:cNvPr id="3" name="Obrázek 2" descr="krychle červená.JPG">
            <a:hlinkClick r:id="" action="ppaction://hlinkshowjump?jump=nextslide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6" y="404664"/>
            <a:ext cx="961524" cy="1081092"/>
          </a:xfrm>
          <a:prstGeom prst="rect">
            <a:avLst/>
          </a:prstGeom>
        </p:spPr>
      </p:pic>
      <p:pic>
        <p:nvPicPr>
          <p:cNvPr id="4" name="Obrázek 3" descr="krychle dřevěná.JPG">
            <a:hlinkClick r:id="" action="ppaction://hlinkshowjump?jump=nextslide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1268760"/>
            <a:ext cx="954527" cy="1129136"/>
          </a:xfrm>
          <a:prstGeom prst="rect">
            <a:avLst/>
          </a:prstGeom>
        </p:spPr>
      </p:pic>
      <p:pic>
        <p:nvPicPr>
          <p:cNvPr id="5" name="Obrázek 4" descr="krychle rubikovka.JPG">
            <a:hlinkClick r:id="" action="ppaction://hlinkshowjump?jump=nextslide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4725144"/>
            <a:ext cx="1359346" cy="1700808"/>
          </a:xfrm>
          <a:prstGeom prst="rect">
            <a:avLst/>
          </a:prstGeom>
        </p:spPr>
      </p:pic>
      <p:pic>
        <p:nvPicPr>
          <p:cNvPr id="6" name="Obrázek 5" descr="kvádr suchary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620688"/>
            <a:ext cx="1309711" cy="2212543"/>
          </a:xfrm>
          <a:prstGeom prst="rect">
            <a:avLst/>
          </a:prstGeom>
        </p:spPr>
      </p:pic>
      <p:pic>
        <p:nvPicPr>
          <p:cNvPr id="7" name="Obrázek 6" descr="kvádr kokosky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868144" y="1484784"/>
            <a:ext cx="1088345" cy="1960192"/>
          </a:xfrm>
          <a:prstGeom prst="rect">
            <a:avLst/>
          </a:prstGeom>
        </p:spPr>
      </p:pic>
      <p:pic>
        <p:nvPicPr>
          <p:cNvPr id="8" name="Obrázek 7" descr="válec modrý.JPG">
            <a:hlinkClick r:id="rId6" action="ppaction://hlinksldjump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380312" y="2636912"/>
            <a:ext cx="980192" cy="1772816"/>
          </a:xfrm>
          <a:prstGeom prst="rect">
            <a:avLst/>
          </a:prstGeom>
        </p:spPr>
      </p:pic>
      <p:pic>
        <p:nvPicPr>
          <p:cNvPr id="9" name="Obrázek 8" descr="P1120264.JPG">
            <a:hlinkClick r:id="" action="ppaction://hlinkshowjump?jump=nextslide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652120" y="5157192"/>
            <a:ext cx="1478682" cy="1346825"/>
          </a:xfrm>
          <a:prstGeom prst="rect">
            <a:avLst/>
          </a:prstGeom>
        </p:spPr>
      </p:pic>
      <p:pic>
        <p:nvPicPr>
          <p:cNvPr id="10" name="Obrázek 9" descr="válec sklenice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835696" y="2852936"/>
            <a:ext cx="811353" cy="1988840"/>
          </a:xfrm>
          <a:prstGeom prst="rect">
            <a:avLst/>
          </a:prstGeom>
        </p:spPr>
      </p:pic>
      <p:pic>
        <p:nvPicPr>
          <p:cNvPr id="11" name="Obrázek 10" descr="120px-Hexahedron-slowturn.gif">
            <a:hlinkClick r:id="" action="ppaction://hlinkshowjump?jump=nextslide">
              <a:snd r:embed="rId2" name="applause.wav"/>
            </a:hlinkClick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524328" y="5157192"/>
            <a:ext cx="1143000" cy="1143000"/>
          </a:xfrm>
          <a:prstGeom prst="rect">
            <a:avLst/>
          </a:prstGeom>
        </p:spPr>
      </p:pic>
      <p:pic>
        <p:nvPicPr>
          <p:cNvPr id="12" name="Obrázek 11" descr="válec toaleťák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067944" y="1844824"/>
            <a:ext cx="864096" cy="1635086"/>
          </a:xfrm>
          <a:prstGeom prst="rect">
            <a:avLst/>
          </a:prstGeom>
        </p:spPr>
      </p:pic>
      <p:pic>
        <p:nvPicPr>
          <p:cNvPr id="13" name="Obrázek 12" descr="kvádr čaj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203848" y="4005064"/>
            <a:ext cx="1981396" cy="17630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</a:t>
            </a:r>
            <a:endParaRPr lang="cs-CZ" dirty="0"/>
          </a:p>
        </p:txBody>
      </p:sp>
      <p:sp>
        <p:nvSpPr>
          <p:cNvPr id="3" name="Veselý obličej 2">
            <a:hlinkClick r:id="rId2" action="ppaction://hlinksldjump"/>
          </p:cNvPr>
          <p:cNvSpPr/>
          <p:nvPr/>
        </p:nvSpPr>
        <p:spPr>
          <a:xfrm>
            <a:off x="2411760" y="1772816"/>
            <a:ext cx="4248472" cy="4104456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Špatně</a:t>
            </a:r>
            <a:endParaRPr lang="cs-CZ" dirty="0"/>
          </a:p>
        </p:txBody>
      </p:sp>
      <p:sp>
        <p:nvSpPr>
          <p:cNvPr id="3" name="Veselý obličej 2">
            <a:hlinkClick r:id="rId2" action="ppaction://hlinksldjump"/>
          </p:cNvPr>
          <p:cNvSpPr/>
          <p:nvPr/>
        </p:nvSpPr>
        <p:spPr>
          <a:xfrm>
            <a:off x="2483768" y="1916832"/>
            <a:ext cx="4248472" cy="4176464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Slož obrázek z krychlí (kostek</a:t>
            </a:r>
            <a:r>
              <a:rPr lang="cs-CZ" sz="3200" dirty="0" smtClean="0"/>
              <a:t>).</a:t>
            </a:r>
            <a:endParaRPr lang="cs-CZ" sz="3200" dirty="0"/>
          </a:p>
        </p:txBody>
      </p:sp>
      <p:pic>
        <p:nvPicPr>
          <p:cNvPr id="3" name="Obrázek 2" descr="P11202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24328" y="116632"/>
            <a:ext cx="1453894" cy="1210581"/>
          </a:xfrm>
          <a:prstGeom prst="rect">
            <a:avLst/>
          </a:prstGeom>
        </p:spPr>
      </p:pic>
      <p:pic>
        <p:nvPicPr>
          <p:cNvPr id="4" name="Obrázek 3" descr="mříž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2348880"/>
            <a:ext cx="5117592" cy="4264152"/>
          </a:xfrm>
          <a:prstGeom prst="rect">
            <a:avLst/>
          </a:prstGeom>
        </p:spPr>
      </p:pic>
      <p:pic>
        <p:nvPicPr>
          <p:cNvPr id="5" name="Obrázek 4" descr="P11202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188640"/>
            <a:ext cx="841845" cy="836712"/>
          </a:xfrm>
          <a:prstGeom prst="rect">
            <a:avLst/>
          </a:prstGeom>
        </p:spPr>
      </p:pic>
      <p:pic>
        <p:nvPicPr>
          <p:cNvPr id="6" name="Obrázek 5" descr="P112029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43808" y="5877272"/>
            <a:ext cx="836712" cy="836712"/>
          </a:xfrm>
          <a:prstGeom prst="rect">
            <a:avLst/>
          </a:prstGeom>
        </p:spPr>
      </p:pic>
      <p:pic>
        <p:nvPicPr>
          <p:cNvPr id="7" name="Obrázek 6" descr="P112029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87824" y="1196752"/>
            <a:ext cx="870462" cy="859157"/>
          </a:xfrm>
          <a:prstGeom prst="rect">
            <a:avLst/>
          </a:prstGeom>
        </p:spPr>
      </p:pic>
      <p:pic>
        <p:nvPicPr>
          <p:cNvPr id="8" name="Obrázek 7" descr="P11203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84168" y="1268760"/>
            <a:ext cx="822183" cy="825681"/>
          </a:xfrm>
          <a:prstGeom prst="rect">
            <a:avLst/>
          </a:prstGeom>
        </p:spPr>
      </p:pic>
      <p:pic>
        <p:nvPicPr>
          <p:cNvPr id="9" name="Obrázek 8" descr="P11203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43608" y="1124744"/>
            <a:ext cx="864096" cy="867667"/>
          </a:xfrm>
          <a:prstGeom prst="rect">
            <a:avLst/>
          </a:prstGeom>
        </p:spPr>
      </p:pic>
      <p:pic>
        <p:nvPicPr>
          <p:cNvPr id="10" name="Obrázek 9" descr="P112030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7504" y="4869160"/>
            <a:ext cx="882649" cy="889710"/>
          </a:xfrm>
          <a:prstGeom prst="rect">
            <a:avLst/>
          </a:prstGeom>
        </p:spPr>
      </p:pic>
      <p:pic>
        <p:nvPicPr>
          <p:cNvPr id="11" name="Obrázek 10" descr="P1120303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979712" y="1196752"/>
            <a:ext cx="845090" cy="836712"/>
          </a:xfrm>
          <a:prstGeom prst="rect">
            <a:avLst/>
          </a:prstGeom>
        </p:spPr>
      </p:pic>
      <p:pic>
        <p:nvPicPr>
          <p:cNvPr id="12" name="Obrázek 11" descr="P1120304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79512" y="1124744"/>
            <a:ext cx="830820" cy="836712"/>
          </a:xfrm>
          <a:prstGeom prst="rect">
            <a:avLst/>
          </a:prstGeom>
        </p:spPr>
      </p:pic>
      <p:pic>
        <p:nvPicPr>
          <p:cNvPr id="13" name="Obrázek 12" descr="P1120305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7504" y="5877272"/>
            <a:ext cx="864096" cy="854904"/>
          </a:xfrm>
          <a:prstGeom prst="rect">
            <a:avLst/>
          </a:prstGeom>
        </p:spPr>
      </p:pic>
      <p:pic>
        <p:nvPicPr>
          <p:cNvPr id="14" name="Obrázek 13" descr="P1120306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995936" y="1196752"/>
            <a:ext cx="837693" cy="836712"/>
          </a:xfrm>
          <a:prstGeom prst="rect">
            <a:avLst/>
          </a:prstGeom>
        </p:spPr>
      </p:pic>
      <p:pic>
        <p:nvPicPr>
          <p:cNvPr id="15" name="Obrázek 14" descr="P1120307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07504" y="2060848"/>
            <a:ext cx="848577" cy="845651"/>
          </a:xfrm>
          <a:prstGeom prst="rect">
            <a:avLst/>
          </a:prstGeom>
        </p:spPr>
      </p:pic>
      <p:pic>
        <p:nvPicPr>
          <p:cNvPr id="16" name="Obrázek 15" descr="P1120308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907704" y="5877272"/>
            <a:ext cx="864096" cy="867015"/>
          </a:xfrm>
          <a:prstGeom prst="rect">
            <a:avLst/>
          </a:prstGeom>
        </p:spPr>
      </p:pic>
      <p:pic>
        <p:nvPicPr>
          <p:cNvPr id="17" name="Obrázek 16" descr="P1120309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148064" y="1124744"/>
            <a:ext cx="831584" cy="836712"/>
          </a:xfrm>
          <a:prstGeom prst="rect">
            <a:avLst/>
          </a:prstGeom>
        </p:spPr>
      </p:pic>
      <p:pic>
        <p:nvPicPr>
          <p:cNvPr id="18" name="Obrázek 17" descr="P1120310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043608" y="2060848"/>
            <a:ext cx="826564" cy="828967"/>
          </a:xfrm>
          <a:prstGeom prst="rect">
            <a:avLst/>
          </a:prstGeom>
        </p:spPr>
      </p:pic>
      <p:pic>
        <p:nvPicPr>
          <p:cNvPr id="19" name="Obrázek 18" descr="P1120311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907704" y="4869160"/>
            <a:ext cx="864096" cy="864981"/>
          </a:xfrm>
          <a:prstGeom prst="rect">
            <a:avLst/>
          </a:prstGeom>
        </p:spPr>
      </p:pic>
      <p:pic>
        <p:nvPicPr>
          <p:cNvPr id="20" name="Obrázek 19" descr="P1120312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843808" y="2132856"/>
            <a:ext cx="864096" cy="854048"/>
          </a:xfrm>
          <a:prstGeom prst="rect">
            <a:avLst/>
          </a:prstGeom>
        </p:spPr>
      </p:pic>
      <p:pic>
        <p:nvPicPr>
          <p:cNvPr id="21" name="Obrázek 20" descr="P1120313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8100392" y="1412776"/>
            <a:ext cx="839420" cy="836712"/>
          </a:xfrm>
          <a:prstGeom prst="rect">
            <a:avLst/>
          </a:prstGeom>
        </p:spPr>
      </p:pic>
      <p:pic>
        <p:nvPicPr>
          <p:cNvPr id="22" name="Obrázek 21" descr="P1120314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79512" y="3861048"/>
            <a:ext cx="864096" cy="851822"/>
          </a:xfrm>
          <a:prstGeom prst="rect">
            <a:avLst/>
          </a:prstGeom>
        </p:spPr>
      </p:pic>
      <p:pic>
        <p:nvPicPr>
          <p:cNvPr id="23" name="Obrázek 22" descr="P1120315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2843808" y="4941168"/>
            <a:ext cx="864096" cy="855219"/>
          </a:xfrm>
          <a:prstGeom prst="rect">
            <a:avLst/>
          </a:prstGeom>
        </p:spPr>
      </p:pic>
      <p:pic>
        <p:nvPicPr>
          <p:cNvPr id="24" name="Obrázek 23" descr="P1120316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2771800" y="4005064"/>
            <a:ext cx="836712" cy="836712"/>
          </a:xfrm>
          <a:prstGeom prst="rect">
            <a:avLst/>
          </a:prstGeom>
        </p:spPr>
      </p:pic>
      <p:pic>
        <p:nvPicPr>
          <p:cNvPr id="25" name="Obrázek 24" descr="P1120317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1259632" y="188640"/>
            <a:ext cx="834206" cy="836712"/>
          </a:xfrm>
          <a:prstGeom prst="rect">
            <a:avLst/>
          </a:prstGeom>
        </p:spPr>
      </p:pic>
      <p:pic>
        <p:nvPicPr>
          <p:cNvPr id="26" name="Obrázek 25" descr="P1120318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7020272" y="1412776"/>
            <a:ext cx="836712" cy="836712"/>
          </a:xfrm>
          <a:prstGeom prst="rect">
            <a:avLst/>
          </a:prstGeom>
        </p:spPr>
      </p:pic>
      <p:pic>
        <p:nvPicPr>
          <p:cNvPr id="27" name="Obrázek 26" descr="P1120319.JP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1043608" y="5661248"/>
            <a:ext cx="853135" cy="849069"/>
          </a:xfrm>
          <a:prstGeom prst="rect">
            <a:avLst/>
          </a:prstGeom>
        </p:spPr>
      </p:pic>
      <p:pic>
        <p:nvPicPr>
          <p:cNvPr id="28" name="Obrázek 27" descr="P1120320.JP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107504" y="2996952"/>
            <a:ext cx="830578" cy="832066"/>
          </a:xfrm>
          <a:prstGeom prst="rect">
            <a:avLst/>
          </a:prstGeom>
        </p:spPr>
      </p:pic>
      <p:pic>
        <p:nvPicPr>
          <p:cNvPr id="29" name="Obrázek 28" descr="P1120321.JP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2843808" y="3068960"/>
            <a:ext cx="864096" cy="871201"/>
          </a:xfrm>
          <a:prstGeom prst="rect">
            <a:avLst/>
          </a:prstGeom>
        </p:spPr>
      </p:pic>
      <p:pic>
        <p:nvPicPr>
          <p:cNvPr id="30" name="Obrázek 29" descr="P1120322.JP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1043608" y="4797152"/>
            <a:ext cx="829478" cy="836712"/>
          </a:xfrm>
          <a:prstGeom prst="rect">
            <a:avLst/>
          </a:prstGeom>
        </p:spPr>
      </p:pic>
      <p:pic>
        <p:nvPicPr>
          <p:cNvPr id="31" name="Obrázek 30" descr="P1120323.JP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1043608" y="2996952"/>
            <a:ext cx="825526" cy="836712"/>
          </a:xfrm>
          <a:prstGeom prst="rect">
            <a:avLst/>
          </a:prstGeom>
        </p:spPr>
      </p:pic>
      <p:pic>
        <p:nvPicPr>
          <p:cNvPr id="32" name="Obrázek 31" descr="P1120324.JPG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1259632" y="3933056"/>
            <a:ext cx="836712" cy="836712"/>
          </a:xfrm>
          <a:prstGeom prst="rect">
            <a:avLst/>
          </a:prstGeom>
        </p:spPr>
      </p:pic>
      <p:pic>
        <p:nvPicPr>
          <p:cNvPr id="33" name="Obrázek 32" descr="P1120325.JPG"/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1907704" y="2060848"/>
            <a:ext cx="864096" cy="861655"/>
          </a:xfrm>
          <a:prstGeom prst="rect">
            <a:avLst/>
          </a:prstGeom>
        </p:spPr>
      </p:pic>
      <p:pic>
        <p:nvPicPr>
          <p:cNvPr id="34" name="Obrázek 33" descr="P1120326.JPG"/>
          <p:cNvPicPr>
            <a:picLocks noChangeAspect="1"/>
          </p:cNvPicPr>
          <p:nvPr/>
        </p:nvPicPr>
        <p:blipFill>
          <a:blip r:embed="rId33" cstate="print"/>
          <a:stretch>
            <a:fillRect/>
          </a:stretch>
        </p:blipFill>
        <p:spPr>
          <a:xfrm>
            <a:off x="1907704" y="3068960"/>
            <a:ext cx="864096" cy="8568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Označ všechny </a:t>
            </a:r>
            <a:r>
              <a:rPr lang="cs-CZ" sz="3200" dirty="0" smtClean="0"/>
              <a:t>krychle.</a:t>
            </a:r>
            <a:endParaRPr lang="cs-CZ" sz="3200" dirty="0"/>
          </a:p>
        </p:txBody>
      </p:sp>
      <p:pic>
        <p:nvPicPr>
          <p:cNvPr id="3" name="Obrázek 2" descr="P11109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106896"/>
            <a:ext cx="8784976" cy="56441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Prezentace je určena pro interaktivní tabule a práci se speciálním perem.</a:t>
            </a:r>
          </a:p>
          <a:p>
            <a:r>
              <a:rPr lang="cs-CZ" sz="2000" dirty="0" smtClean="0"/>
              <a:t>Ve snímku č. 2 žáci označují perem všechny krychle. Pro toto je potřeba mít nainstalovaný program Q </a:t>
            </a:r>
            <a:r>
              <a:rPr lang="cs-CZ" sz="2000" dirty="0" err="1" smtClean="0"/>
              <a:t>Draw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Ve snímku č. 3 žáci vybírají všechny krychle. Po kliknutí myší bude zobrazeno, zda je odpověď správná nebo špatná.</a:t>
            </a:r>
          </a:p>
          <a:p>
            <a:r>
              <a:rPr lang="cs-CZ" sz="2000" dirty="0" smtClean="0"/>
              <a:t>Snímky č. 4 a 5 zobrazují správnost odpovědi na snímek č. 3. Po kliknutí na </a:t>
            </a:r>
            <a:r>
              <a:rPr lang="cs-CZ" sz="2000" dirty="0" err="1" smtClean="0"/>
              <a:t>smajlíka</a:t>
            </a:r>
            <a:r>
              <a:rPr lang="cs-CZ" sz="2000" dirty="0" smtClean="0"/>
              <a:t> se vrátíte na snímek č. 3. pokud chcete pokračovat v prezentaci, klikněte vedle.</a:t>
            </a:r>
          </a:p>
          <a:p>
            <a:r>
              <a:rPr lang="cs-CZ" sz="2000" dirty="0" smtClean="0"/>
              <a:t>Ve snímku č. 6 žáci mohou složit obrázek z kostek. Hýbat s jednotlivými dílky mohou pouze při nespuštěné prezentaci. (Stačí tedy vybrat konec prezentace a pracovat se snímkem.)</a:t>
            </a:r>
          </a:p>
          <a:p>
            <a:r>
              <a:rPr lang="cs-CZ" sz="2000" dirty="0" smtClean="0"/>
              <a:t>Ve snímku č. 7 žáci perem označí vyhledané krychle. Správnost </a:t>
            </a:r>
            <a:r>
              <a:rPr lang="cs-CZ" sz="2000" smtClean="0"/>
              <a:t>úkolu hodnotí učitel.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>
                <a:hlinkClick r:id="rId2"/>
              </a:rPr>
              <a:t>http://www.</a:t>
            </a:r>
            <a:r>
              <a:rPr lang="cs-CZ" sz="2400" dirty="0" err="1" smtClean="0">
                <a:hlinkClick r:id="rId2"/>
              </a:rPr>
              <a:t>eupenizeskolam.cz</a:t>
            </a:r>
            <a:r>
              <a:rPr lang="cs-CZ" sz="2400" dirty="0" smtClean="0">
                <a:hlinkClick r:id="rId2"/>
              </a:rPr>
              <a:t>/</a:t>
            </a:r>
            <a:r>
              <a:rPr lang="cs-CZ" sz="2400" dirty="0" err="1" smtClean="0">
                <a:hlinkClick r:id="rId2"/>
              </a:rPr>
              <a:t>uploads</a:t>
            </a:r>
            <a:r>
              <a:rPr lang="cs-CZ" sz="2400" dirty="0" smtClean="0">
                <a:hlinkClick r:id="rId2"/>
              </a:rPr>
              <a:t>/</a:t>
            </a:r>
            <a:r>
              <a:rPr lang="cs-CZ" sz="2400" dirty="0" err="1" smtClean="0">
                <a:hlinkClick r:id="rId2"/>
              </a:rPr>
              <a:t>images</a:t>
            </a:r>
            <a:r>
              <a:rPr lang="cs-CZ" sz="2400" dirty="0" smtClean="0">
                <a:hlinkClick r:id="rId2"/>
              </a:rPr>
              <a:t>/loga/loga_celek.</a:t>
            </a:r>
            <a:r>
              <a:rPr lang="cs-CZ" sz="2400" dirty="0" err="1" smtClean="0">
                <a:hlinkClick r:id="rId2"/>
              </a:rPr>
              <a:t>png</a:t>
            </a:r>
            <a:endParaRPr lang="cs-CZ" sz="2400" dirty="0" smtClean="0"/>
          </a:p>
          <a:p>
            <a:r>
              <a:rPr lang="cs-CZ" sz="2400" dirty="0" smtClean="0">
                <a:hlinkClick r:id="rId3"/>
              </a:rPr>
              <a:t>http://cs.wikipedia.org/wiki/Soubor:120px-Hexahedron-slowturn.gif</a:t>
            </a:r>
            <a:endParaRPr lang="cs-CZ" sz="2400" dirty="0" smtClean="0"/>
          </a:p>
          <a:p>
            <a:r>
              <a:rPr lang="cs-CZ" sz="2400" i="1" dirty="0" smtClean="0"/>
              <a:t>Autorem materiálu a všech jeho částí, není-li uvedeno jinak, je Mgr. Jana </a:t>
            </a:r>
            <a:r>
              <a:rPr lang="cs-CZ" sz="2400" i="1" dirty="0" smtClean="0"/>
              <a:t>Fabiánová.</a:t>
            </a:r>
            <a:endParaRPr lang="cs-CZ" sz="2400" dirty="0" smtClean="0"/>
          </a:p>
          <a:p>
            <a:endParaRPr lang="cs-CZ" sz="2400" dirty="0" smtClean="0"/>
          </a:p>
          <a:p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509120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200</Words>
  <Application>Microsoft Office PowerPoint</Application>
  <PresentationFormat>Předvádění na obrazovce (4:3)</PresentationFormat>
  <Paragraphs>26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  </vt:lpstr>
      <vt:lpstr>Označ křížkem všechny krychle.</vt:lpstr>
      <vt:lpstr>Vyber všechny krychle.</vt:lpstr>
      <vt:lpstr>Správně</vt:lpstr>
      <vt:lpstr>Špatně</vt:lpstr>
      <vt:lpstr>Slož obrázek z krychlí (kostek).</vt:lpstr>
      <vt:lpstr>Označ všechny krychle.</vt:lpstr>
      <vt:lpstr>Popis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 Fabián</dc:creator>
  <cp:lastModifiedBy>Martin Králík</cp:lastModifiedBy>
  <cp:revision>17</cp:revision>
  <dcterms:created xsi:type="dcterms:W3CDTF">2012-01-09T18:25:53Z</dcterms:created>
  <dcterms:modified xsi:type="dcterms:W3CDTF">2012-03-17T14:40:08Z</dcterms:modified>
</cp:coreProperties>
</file>