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12"/>
  </p:notesMasterIdLst>
  <p:sldIdLst>
    <p:sldId id="257" r:id="rId5"/>
    <p:sldId id="259" r:id="rId6"/>
    <p:sldId id="256" r:id="rId7"/>
    <p:sldId id="260" r:id="rId8"/>
    <p:sldId id="261" r:id="rId9"/>
    <p:sldId id="262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B1D41C-FF0F-4A2B-AC19-E9656BEB0342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27F055-EEE2-4B54-98C5-DEEAAF7EE3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34425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27F055-EEE2-4B54-98C5-DEEAAF7EE31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0632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608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7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188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5994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675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531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3239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001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027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893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4052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3689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51CD7E-86DB-4B31-9727-DD52811CCC7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58C9941-B98A-4633-AE8F-53079F4D24A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4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67859086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VY_32_INOVACE_IV_Z2_10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Simona Jiránková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Zeměpis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USA - střed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7.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1. 4. 2013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jako výukový nebo k opakování učiva.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7" name="Obdélník 6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8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9" name="Obrázek 8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619273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1261" y="-171400"/>
            <a:ext cx="7772400" cy="1470025"/>
          </a:xfrm>
        </p:spPr>
        <p:txBody>
          <a:bodyPr/>
          <a:lstStyle/>
          <a:p>
            <a:r>
              <a:rPr lang="cs-CZ" dirty="0" smtClean="0"/>
              <a:t>Spojené státy americké - střed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Flag of the United State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554" y="1124744"/>
            <a:ext cx="9144030" cy="481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0" y="5589240"/>
            <a:ext cx="9144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i="1" dirty="0" err="1" smtClean="0"/>
              <a:t>The</a:t>
            </a:r>
            <a:r>
              <a:rPr lang="cs-CZ" i="1" dirty="0" smtClean="0"/>
              <a:t> United </a:t>
            </a:r>
            <a:r>
              <a:rPr lang="cs-CZ" i="1" dirty="0" err="1" smtClean="0"/>
              <a:t>States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America - </a:t>
            </a:r>
            <a:r>
              <a:rPr lang="cs-CZ" i="1" dirty="0" err="1" smtClean="0"/>
              <a:t>middle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81376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4" y="0"/>
            <a:ext cx="9133716" cy="1143000"/>
          </a:xfrm>
        </p:spPr>
        <p:txBody>
          <a:bodyPr/>
          <a:lstStyle/>
          <a:p>
            <a:pPr algn="ctr"/>
            <a:r>
              <a:rPr lang="cs-CZ" dirty="0" smtClean="0"/>
              <a:t>Obecně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-8022" y="779513"/>
            <a:ext cx="9152022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Převážně zemědělská oblast</a:t>
            </a:r>
          </a:p>
          <a:p>
            <a:r>
              <a:rPr lang="cs-CZ" sz="2400" dirty="0" smtClean="0"/>
              <a:t>Chov dobytka</a:t>
            </a:r>
          </a:p>
          <a:p>
            <a:r>
              <a:rPr lang="cs-CZ" sz="2400" dirty="0" smtClean="0"/>
              <a:t>Zemědělské stavení – farma</a:t>
            </a:r>
          </a:p>
          <a:p>
            <a:r>
              <a:rPr lang="cs-CZ" sz="2400" dirty="0" smtClean="0"/>
              <a:t>Sušší oblast – srážkový stín Kordiller</a:t>
            </a:r>
            <a:endParaRPr lang="cs-CZ" sz="2400" dirty="0"/>
          </a:p>
        </p:txBody>
      </p:sp>
      <p:pic>
        <p:nvPicPr>
          <p:cNvPr id="5" name="Picture 2" descr="Soubor:Map of USA with state names.sv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619672" y="2636912"/>
            <a:ext cx="6216125" cy="384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6483140"/>
            <a:ext cx="6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Autor:User:Andrew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c 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://commons.wikimedia.org/wiki/File:Map_of_USA_with_state_names.svg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3786936" y="3037206"/>
            <a:ext cx="1616808" cy="1867324"/>
          </a:xfrm>
          <a:custGeom>
            <a:avLst/>
            <a:gdLst>
              <a:gd name="connsiteX0" fmla="*/ 110694 w 1616808"/>
              <a:gd name="connsiteY0" fmla="*/ 60324 h 1867324"/>
              <a:gd name="connsiteX1" fmla="*/ 19254 w 1616808"/>
              <a:gd name="connsiteY1" fmla="*/ 1123314 h 1867324"/>
              <a:gd name="connsiteX2" fmla="*/ 179274 w 1616808"/>
              <a:gd name="connsiteY2" fmla="*/ 1180464 h 1867324"/>
              <a:gd name="connsiteX3" fmla="*/ 179274 w 1616808"/>
              <a:gd name="connsiteY3" fmla="*/ 1706244 h 1867324"/>
              <a:gd name="connsiteX4" fmla="*/ 1573734 w 1616808"/>
              <a:gd name="connsiteY4" fmla="*/ 1843404 h 1867324"/>
              <a:gd name="connsiteX5" fmla="*/ 1276554 w 1616808"/>
              <a:gd name="connsiteY5" fmla="*/ 1283334 h 1867324"/>
              <a:gd name="connsiteX6" fmla="*/ 1436574 w 1616808"/>
              <a:gd name="connsiteY6" fmla="*/ 1031874 h 1867324"/>
              <a:gd name="connsiteX7" fmla="*/ 1207974 w 1616808"/>
              <a:gd name="connsiteY7" fmla="*/ 643254 h 1867324"/>
              <a:gd name="connsiteX8" fmla="*/ 1356564 w 1616808"/>
              <a:gd name="connsiteY8" fmla="*/ 231774 h 1867324"/>
              <a:gd name="connsiteX9" fmla="*/ 979374 w 1616808"/>
              <a:gd name="connsiteY9" fmla="*/ 140334 h 1867324"/>
              <a:gd name="connsiteX10" fmla="*/ 110694 w 1616808"/>
              <a:gd name="connsiteY10" fmla="*/ 60324 h 1867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616808" h="1867324">
                <a:moveTo>
                  <a:pt x="110694" y="60324"/>
                </a:moveTo>
                <a:cubicBezTo>
                  <a:pt x="-49326" y="224154"/>
                  <a:pt x="7824" y="936624"/>
                  <a:pt x="19254" y="1123314"/>
                </a:cubicBezTo>
                <a:cubicBezTo>
                  <a:pt x="30684" y="1310004"/>
                  <a:pt x="152604" y="1083309"/>
                  <a:pt x="179274" y="1180464"/>
                </a:cubicBezTo>
                <a:cubicBezTo>
                  <a:pt x="205944" y="1277619"/>
                  <a:pt x="-53136" y="1595754"/>
                  <a:pt x="179274" y="1706244"/>
                </a:cubicBezTo>
                <a:cubicBezTo>
                  <a:pt x="411684" y="1816734"/>
                  <a:pt x="1390854" y="1913889"/>
                  <a:pt x="1573734" y="1843404"/>
                </a:cubicBezTo>
                <a:cubicBezTo>
                  <a:pt x="1756614" y="1772919"/>
                  <a:pt x="1299414" y="1418589"/>
                  <a:pt x="1276554" y="1283334"/>
                </a:cubicBezTo>
                <a:cubicBezTo>
                  <a:pt x="1253694" y="1148079"/>
                  <a:pt x="1448004" y="1138554"/>
                  <a:pt x="1436574" y="1031874"/>
                </a:cubicBezTo>
                <a:cubicBezTo>
                  <a:pt x="1425144" y="925194"/>
                  <a:pt x="1221309" y="776604"/>
                  <a:pt x="1207974" y="643254"/>
                </a:cubicBezTo>
                <a:cubicBezTo>
                  <a:pt x="1194639" y="509904"/>
                  <a:pt x="1394664" y="315594"/>
                  <a:pt x="1356564" y="231774"/>
                </a:cubicBezTo>
                <a:cubicBezTo>
                  <a:pt x="1318464" y="147954"/>
                  <a:pt x="1185114" y="165099"/>
                  <a:pt x="979374" y="140334"/>
                </a:cubicBezTo>
                <a:cubicBezTo>
                  <a:pt x="773634" y="115569"/>
                  <a:pt x="270714" y="-103506"/>
                  <a:pt x="110694" y="60324"/>
                </a:cubicBezTo>
                <a:close/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870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algn="ctr"/>
            <a:r>
              <a:rPr lang="cs-CZ" dirty="0" smtClean="0"/>
              <a:t>Doplň podle mapy jednotlivé státy</a:t>
            </a:r>
            <a:endParaRPr lang="cs-CZ" dirty="0"/>
          </a:p>
        </p:txBody>
      </p:sp>
      <p:pic>
        <p:nvPicPr>
          <p:cNvPr id="4" name="Picture 2" descr="Soubor:Map of USA with state names.sv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843808" y="1392533"/>
            <a:ext cx="6216125" cy="3846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30086" y="5238761"/>
            <a:ext cx="62161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Autor:User:Andrew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 c 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://commons.wikimedia.org/wiki/File:Map_of_USA_with_state_names.svg</a:t>
            </a:r>
            <a:endParaRPr lang="cs-CZ" sz="8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62352" y="3023258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0" y="1259592"/>
            <a:ext cx="611560" cy="3825592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4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5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6</a:t>
            </a:r>
          </a:p>
          <a:p>
            <a:r>
              <a:rPr lang="cs-CZ" sz="2400" dirty="0">
                <a:solidFill>
                  <a:srgbClr val="FF0000"/>
                </a:solidFill>
              </a:rPr>
              <a:t>7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87468" y="1980129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71456" y="3023259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93576" y="2204864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884628" y="2564904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227866" y="1772816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62352" y="2628201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7" name="Zástupný symbol pro obsah 7"/>
          <p:cNvSpPr txBox="1">
            <a:spLocks/>
          </p:cNvSpPr>
          <p:nvPr/>
        </p:nvSpPr>
        <p:spPr>
          <a:xfrm>
            <a:off x="554460" y="1236883"/>
            <a:ext cx="4258908" cy="3825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Kansas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Minnesota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Missouri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Jižní Dakota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Iowa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Severní Dakota</a:t>
            </a:r>
          </a:p>
          <a:p>
            <a:pPr marL="4572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Nebraska</a:t>
            </a:r>
          </a:p>
        </p:txBody>
      </p:sp>
      <p:pic>
        <p:nvPicPr>
          <p:cNvPr id="18" name="Picture 2" descr="Soubor:Flag of the United States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62" y="6021288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248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0598" y="-35446"/>
            <a:ext cx="9164598" cy="1143000"/>
          </a:xfrm>
        </p:spPr>
        <p:txBody>
          <a:bodyPr/>
          <a:lstStyle/>
          <a:p>
            <a:pPr algn="ctr"/>
            <a:r>
              <a:rPr lang="cs-CZ" dirty="0" smtClean="0"/>
              <a:t>Spoj stát s příslušným hlavním městem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1684" y="1196752"/>
            <a:ext cx="9165684" cy="6021288"/>
          </a:xfrm>
        </p:spPr>
        <p:txBody>
          <a:bodyPr numCol="2">
            <a:normAutofit/>
          </a:bodyPr>
          <a:lstStyle/>
          <a:p>
            <a:r>
              <a:rPr lang="cs-CZ" sz="2400" dirty="0" smtClean="0"/>
              <a:t>Missouri</a:t>
            </a:r>
          </a:p>
          <a:p>
            <a:r>
              <a:rPr lang="cs-CZ" sz="2400" dirty="0" smtClean="0"/>
              <a:t>Severní Dakota</a:t>
            </a:r>
          </a:p>
          <a:p>
            <a:r>
              <a:rPr lang="cs-CZ" sz="2400" dirty="0" smtClean="0"/>
              <a:t>Iowa</a:t>
            </a:r>
          </a:p>
          <a:p>
            <a:r>
              <a:rPr lang="cs-CZ" sz="2400" dirty="0" smtClean="0"/>
              <a:t>Nebraska</a:t>
            </a:r>
          </a:p>
          <a:p>
            <a:r>
              <a:rPr lang="cs-CZ" sz="2400" dirty="0" smtClean="0"/>
              <a:t>Kansas</a:t>
            </a:r>
          </a:p>
          <a:p>
            <a:r>
              <a:rPr lang="cs-CZ" sz="2400" dirty="0" smtClean="0"/>
              <a:t>Minnesota</a:t>
            </a:r>
          </a:p>
          <a:p>
            <a:r>
              <a:rPr lang="cs-CZ" sz="2400" dirty="0" smtClean="0"/>
              <a:t>Jižní Dakota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45720" indent="0">
              <a:buNone/>
            </a:pPr>
            <a:endParaRPr lang="cs-CZ" sz="2400" dirty="0" smtClean="0"/>
          </a:p>
          <a:p>
            <a:pPr lvl="6"/>
            <a:r>
              <a:rPr lang="cs-CZ" sz="2400" dirty="0" smtClean="0"/>
              <a:t>Saint Paul</a:t>
            </a:r>
          </a:p>
          <a:p>
            <a:pPr lvl="6"/>
            <a:r>
              <a:rPr lang="cs-CZ" sz="2400" dirty="0" err="1" smtClean="0"/>
              <a:t>Pierre</a:t>
            </a:r>
            <a:endParaRPr lang="cs-CZ" sz="2400" dirty="0" smtClean="0"/>
          </a:p>
          <a:p>
            <a:pPr lvl="6"/>
            <a:r>
              <a:rPr lang="cs-CZ" sz="2400" dirty="0" smtClean="0"/>
              <a:t>Bismarck</a:t>
            </a:r>
            <a:endParaRPr lang="cs-CZ" dirty="0" smtClean="0"/>
          </a:p>
          <a:p>
            <a:pPr lvl="6"/>
            <a:r>
              <a:rPr lang="cs-CZ" sz="2400" dirty="0" err="1" smtClean="0"/>
              <a:t>Jefferson</a:t>
            </a:r>
            <a:r>
              <a:rPr lang="cs-CZ" sz="2400" dirty="0" smtClean="0"/>
              <a:t> City</a:t>
            </a:r>
          </a:p>
          <a:p>
            <a:pPr lvl="6"/>
            <a:r>
              <a:rPr lang="cs-CZ" sz="2400" dirty="0" smtClean="0"/>
              <a:t>Lincoln</a:t>
            </a:r>
          </a:p>
          <a:p>
            <a:pPr lvl="6"/>
            <a:r>
              <a:rPr lang="cs-CZ" sz="2400" dirty="0" smtClean="0"/>
              <a:t>Des </a:t>
            </a:r>
            <a:r>
              <a:rPr lang="cs-CZ" sz="2400" dirty="0" err="1" smtClean="0"/>
              <a:t>Moines</a:t>
            </a:r>
            <a:endParaRPr lang="cs-CZ" sz="2400" dirty="0" smtClean="0"/>
          </a:p>
          <a:p>
            <a:pPr lvl="6"/>
            <a:r>
              <a:rPr lang="cs-CZ" sz="2400" dirty="0" err="1" smtClean="0"/>
              <a:t>Topeka</a:t>
            </a:r>
            <a:endParaRPr lang="cs-CZ" sz="2400" dirty="0" smtClean="0"/>
          </a:p>
          <a:p>
            <a:pPr marL="1783080" lvl="6" indent="0">
              <a:buNone/>
            </a:pPr>
            <a:endParaRPr lang="cs-CZ" sz="2400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087724" y="1916832"/>
            <a:ext cx="4284476" cy="237626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1475656" y="1412776"/>
            <a:ext cx="4896544" cy="144016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 flipV="1">
            <a:off x="1043608" y="2348880"/>
            <a:ext cx="5328592" cy="149593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1607116" y="2888940"/>
            <a:ext cx="4621068" cy="43204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2411760" y="1916832"/>
            <a:ext cx="3960440" cy="50405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1619672" y="3320988"/>
            <a:ext cx="4608512" cy="90010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763688" y="1412776"/>
            <a:ext cx="4680520" cy="243204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Picture 2" descr="Soubor:Flag of the United State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34" y="587727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65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2012 09 01 0037 edited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132856"/>
            <a:ext cx="547260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992" y="0"/>
            <a:ext cx="9151992" cy="1143000"/>
          </a:xfrm>
        </p:spPr>
        <p:txBody>
          <a:bodyPr/>
          <a:lstStyle/>
          <a:p>
            <a:pPr algn="ctr"/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764704"/>
            <a:ext cx="9144000" cy="3474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Mount </a:t>
            </a:r>
            <a:r>
              <a:rPr lang="cs-CZ" sz="2400" dirty="0" err="1" smtClean="0"/>
              <a:t>Rushmore</a:t>
            </a:r>
            <a:r>
              <a:rPr lang="cs-CZ" sz="2400" dirty="0" smtClean="0"/>
              <a:t> (Jižní Dakota) – obří socha 4 amerických prezidentů vytesaná do žulového masivu (G. Washington, </a:t>
            </a:r>
            <a:r>
              <a:rPr lang="cs-CZ" sz="2400" dirty="0" smtClean="0"/>
              <a:t>       T</a:t>
            </a:r>
            <a:r>
              <a:rPr lang="cs-CZ" sz="2400" dirty="0" smtClean="0"/>
              <a:t>. </a:t>
            </a:r>
            <a:r>
              <a:rPr lang="cs-CZ" sz="2400" dirty="0" err="1" smtClean="0"/>
              <a:t>Jefferson</a:t>
            </a:r>
            <a:r>
              <a:rPr lang="cs-CZ" sz="2400" dirty="0" smtClean="0"/>
              <a:t>, T. Roosevelt, A. Lincoln)</a:t>
            </a:r>
          </a:p>
          <a:p>
            <a:r>
              <a:rPr lang="cs-CZ" sz="2400" dirty="0" smtClean="0"/>
              <a:t>Kansas City (</a:t>
            </a:r>
            <a:r>
              <a:rPr lang="cs-CZ" sz="2400" dirty="0" err="1" smtClean="0"/>
              <a:t>Misouri</a:t>
            </a:r>
            <a:r>
              <a:rPr lang="cs-CZ" sz="2400" dirty="0" smtClean="0"/>
              <a:t>) – „Město fontán“ – město s 2. největším počtem fontán na světě (1. – Řím)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6237312"/>
            <a:ext cx="54726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err="1" smtClean="0">
                <a:solidFill>
                  <a:schemeClr val="bg1">
                    <a:lumMod val="75000"/>
                  </a:schemeClr>
                </a:solidFill>
              </a:rPr>
              <a:t>Autor:Pjuskline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licence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Creative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 </a:t>
            </a:r>
            <a:r>
              <a:rPr lang="cs-CZ" sz="800" dirty="0" err="1">
                <a:solidFill>
                  <a:schemeClr val="bg1">
                    <a:lumMod val="75000"/>
                  </a:schemeClr>
                </a:solidFill>
              </a:rPr>
              <a:t>Commons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, BY-SA,</a:t>
            </a:r>
          </a:p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://commons.wikimedia.org/wiki/File:2012_09_01_0037_edited-1.jpg</a:t>
            </a:r>
          </a:p>
        </p:txBody>
      </p:sp>
      <p:pic>
        <p:nvPicPr>
          <p:cNvPr id="1028" name="Picture 4" descr="Soubor:KCMOSkyl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742" y="2815663"/>
            <a:ext cx="4762500" cy="359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18742" y="6406589"/>
            <a:ext cx="47625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olidFill>
                  <a:schemeClr val="bg1">
                    <a:lumMod val="75000"/>
                  </a:schemeClr>
                </a:solidFill>
              </a:rPr>
              <a:t>http</a:t>
            </a:r>
            <a:r>
              <a:rPr lang="cs-CZ" sz="800" dirty="0">
                <a:solidFill>
                  <a:schemeClr val="bg1">
                    <a:lumMod val="75000"/>
                  </a:schemeClr>
                </a:solidFill>
              </a:rPr>
              <a:t>://commons.wikimedia.org/wiki/File:KCMOSkyline.jpg</a:t>
            </a:r>
          </a:p>
        </p:txBody>
      </p:sp>
      <p:pic>
        <p:nvPicPr>
          <p:cNvPr id="8" name="Picture 2" descr="Soubor:Flag of the United States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1259632" cy="66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56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574675" y="260350"/>
            <a:ext cx="8569325" cy="3475038"/>
          </a:xfrm>
        </p:spPr>
        <p:txBody>
          <a:bodyPr>
            <a:noAutofit/>
          </a:bodyPr>
          <a:lstStyle/>
          <a:p>
            <a:r>
              <a:rPr lang="cs-CZ" sz="2400" u="sng" dirty="0"/>
              <a:t>Seznam pramenů a literatury</a:t>
            </a:r>
            <a:r>
              <a:rPr lang="cs-CZ" sz="2000" u="sng" dirty="0" smtClean="0"/>
              <a:t>:</a:t>
            </a:r>
          </a:p>
          <a:p>
            <a:r>
              <a:rPr lang="cs-CZ" sz="2000" dirty="0" smtClean="0"/>
              <a:t>http</a:t>
            </a:r>
            <a:r>
              <a:rPr lang="cs-CZ" sz="2000" dirty="0"/>
              <a:t>://cs.wikipedia.org</a:t>
            </a:r>
          </a:p>
          <a:p>
            <a:r>
              <a:rPr lang="cs-CZ" sz="2000" dirty="0"/>
              <a:t>http://commons.wikimedia.org/wiki/Main_Page</a:t>
            </a:r>
          </a:p>
          <a:p>
            <a:r>
              <a:rPr lang="cs-CZ" sz="2000" dirty="0" smtClean="0"/>
              <a:t>Všechny </a:t>
            </a:r>
            <a:r>
              <a:rPr lang="cs-CZ" sz="2000" dirty="0"/>
              <a:t>odkazy dostupné pod licencí Public </a:t>
            </a:r>
            <a:r>
              <a:rPr lang="cs-CZ" sz="2000" dirty="0" err="1"/>
              <a:t>Domain</a:t>
            </a:r>
            <a:r>
              <a:rPr lang="cs-CZ" sz="2000" dirty="0"/>
              <a:t> nebo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/>
              <a:t>Commons</a:t>
            </a:r>
            <a:r>
              <a:rPr lang="cs-CZ" sz="2000" dirty="0"/>
              <a:t> (autor a odkaz uveden pod obrázkem</a:t>
            </a:r>
            <a:r>
              <a:rPr lang="cs-CZ" sz="2000" dirty="0" smtClean="0"/>
              <a:t>).</a:t>
            </a:r>
            <a:endParaRPr lang="cs-CZ" sz="2000" dirty="0"/>
          </a:p>
          <a:p>
            <a:r>
              <a:rPr lang="cs-CZ" sz="2000" dirty="0" smtClean="0"/>
              <a:t>SVATOŇOVÁ</a:t>
            </a:r>
            <a:r>
              <a:rPr lang="cs-CZ" sz="2000" dirty="0"/>
              <a:t>, H., J. KOLEJKA, P. CHALUPA a D. </a:t>
            </a:r>
            <a:r>
              <a:rPr lang="cs-CZ" sz="2000" dirty="0" smtClean="0"/>
              <a:t>H</a:t>
            </a:r>
            <a:r>
              <a:rPr lang="cs-CZ" sz="2000" dirty="0"/>
              <a:t>Ü</a:t>
            </a:r>
            <a:r>
              <a:rPr lang="cs-CZ" sz="2000" dirty="0" smtClean="0"/>
              <a:t>BELOVÁ</a:t>
            </a:r>
            <a:r>
              <a:rPr lang="cs-CZ" sz="2000" dirty="0"/>
              <a:t>. </a:t>
            </a:r>
            <a:r>
              <a:rPr lang="cs-CZ" sz="2000" i="1" dirty="0"/>
              <a:t>Zeměpis: Putování po světadílech, 1. díl, Amerika, Afrika</a:t>
            </a:r>
            <a:r>
              <a:rPr lang="cs-CZ" sz="2000" dirty="0"/>
              <a:t>. 1. vyd. Brno: NOVÁ ŠKOLA, s. r. o, 2008. ISBN 80-7289-095-6.</a:t>
            </a:r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7. vyd. Praha: Kartografie Praha a. s., 2002. ISBN 80-7011-582-3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sz="2000" dirty="0"/>
              <a:t>KOLEKTIV AUTORŮ. </a:t>
            </a:r>
            <a:r>
              <a:rPr lang="cs-CZ" sz="2000" i="1" dirty="0"/>
              <a:t>Školní atlas světa</a:t>
            </a:r>
            <a:r>
              <a:rPr lang="cs-CZ" sz="2000" dirty="0"/>
              <a:t>. 1. vyd. Praha: Kartografie Praha a. s., 2004. ISBN 80-7011-730-3. </a:t>
            </a:r>
            <a:br>
              <a:rPr lang="cs-CZ" sz="2000" dirty="0"/>
            </a:br>
            <a:endParaRPr lang="cs-CZ" sz="2000" dirty="0"/>
          </a:p>
          <a:p>
            <a:r>
              <a:rPr lang="cs-CZ" sz="2000" dirty="0"/>
              <a:t>Materiál je určen pro bezplatné používání pro potřeby výuky a vzdělávání na všech typech škol a školských zařízení. 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414376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290</Words>
  <Application>Microsoft Office PowerPoint</Application>
  <PresentationFormat>Předvádění na obrazovce (4:3)</PresentationFormat>
  <Paragraphs>88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Motiv systému Office</vt:lpstr>
      <vt:lpstr>Aerodynamika</vt:lpstr>
      <vt:lpstr>1_Aerodynamika</vt:lpstr>
      <vt:lpstr>2_Aerodynamika</vt:lpstr>
      <vt:lpstr>Prezentace aplikace PowerPoint</vt:lpstr>
      <vt:lpstr>Spojené státy americké - střed</vt:lpstr>
      <vt:lpstr>Obecně </vt:lpstr>
      <vt:lpstr>Doplň podle mapy jednotlivé státy</vt:lpstr>
      <vt:lpstr>Spoj stát s příslušným hlavním městem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12</cp:revision>
  <dcterms:created xsi:type="dcterms:W3CDTF">2013-08-05T08:39:38Z</dcterms:created>
  <dcterms:modified xsi:type="dcterms:W3CDTF">2013-09-04T14:23:14Z</dcterms:modified>
</cp:coreProperties>
</file>