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274" autoAdjust="0"/>
    <p:restoredTop sz="94660"/>
  </p:normalViewPr>
  <p:slideViewPr>
    <p:cSldViewPr>
      <p:cViewPr>
        <p:scale>
          <a:sx n="81" d="100"/>
          <a:sy n="81" d="100"/>
        </p:scale>
        <p:origin x="-92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72685-7E79-4CC8-A1E6-12AB057731EC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B91FD5E-319D-4750-AB26-DA5FBC823B6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5972685-7E79-4CC8-A1E6-12AB057731EC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B91FD5E-319D-4750-AB26-DA5FBC823B6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72685-7E79-4CC8-A1E6-12AB057731EC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1FD5E-319D-4750-AB26-DA5FBC823B6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72685-7E79-4CC8-A1E6-12AB057731EC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1FD5E-319D-4750-AB26-DA5FBC823B6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1FD5E-319D-4750-AB26-DA5FBC823B6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72685-7E79-4CC8-A1E6-12AB057731EC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72685-7E79-4CC8-A1E6-12AB057731EC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1FD5E-319D-4750-AB26-DA5FBC823B6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72685-7E79-4CC8-A1E6-12AB057731EC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1FD5E-319D-4750-AB26-DA5FBC823B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5972685-7E79-4CC8-A1E6-12AB057731EC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B91FD5E-319D-4750-AB26-DA5FBC823B6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72685-7E79-4CC8-A1E6-12AB057731EC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B91FD5E-319D-4750-AB26-DA5FBC823B6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72685-7E79-4CC8-A1E6-12AB057731EC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1FD5E-319D-4750-AB26-DA5FBC823B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72685-7E79-4CC8-A1E6-12AB057731EC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1FD5E-319D-4750-AB26-DA5FBC823B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5972685-7E79-4CC8-A1E6-12AB057731EC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B91FD5E-319D-4750-AB26-DA5FBC823B6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9-banded-armadillo.jpg" TargetMode="External"/><Relationship Id="rId3" Type="http://schemas.openxmlformats.org/officeDocument/2006/relationships/hyperlink" Target="http://commons.wikimedia.org/wiki/File:Esztergom_Satorkopusztai_patkosdenever.jpg" TargetMode="External"/><Relationship Id="rId7" Type="http://schemas.openxmlformats.org/officeDocument/2006/relationships/hyperlink" Target="http://commons.wikimedia.org/wiki/File:Myresluger2.jpg" TargetMode="External"/><Relationship Id="rId2" Type="http://schemas.openxmlformats.org/officeDocument/2006/relationships/hyperlink" Target="http://cs.wikipedia.org/wiki/Soubor:Big-eared-townsend-fledermaus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ommons.wikimedia.org/wiki/File:Choloepus_didactylus_2_-_Buffalo_Zoo.jpg" TargetMode="External"/><Relationship Id="rId5" Type="http://schemas.openxmlformats.org/officeDocument/2006/relationships/hyperlink" Target="http://commons.wikimedia.org/wiki/File:Samoa,_Flughund.jpg" TargetMode="External"/><Relationship Id="rId4" Type="http://schemas.openxmlformats.org/officeDocument/2006/relationships/hyperlink" Target="http://upload.wikimedia.org/wikipedia/commons/8/8c/Lesser_Woolly_Horseshoe_Bat_(Rhinolophus_beddomei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VY_52_INOVACE_02_ </a:t>
            </a:r>
            <a:r>
              <a:rPr lang="cs-CZ" sz="1800" dirty="0" smtClean="0"/>
              <a:t>LETOUNI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LETOUNI</a:t>
            </a:r>
            <a:br>
              <a:rPr lang="cs-CZ" sz="1800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marL="0" indent="0"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Olexa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smtClean="0"/>
              <a:t>LETOUNI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673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2348880"/>
            <a:ext cx="8229600" cy="12192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12000" u="dbl" dirty="0" smtClean="0">
                <a:latin typeface="Comic Sans MS" pitchFamily="66" charset="0"/>
              </a:rPr>
              <a:t>Letouni</a:t>
            </a:r>
            <a:endParaRPr lang="cs-CZ" sz="12000" u="dbl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8454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rázek 2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67" r="17167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27584" y="620688"/>
            <a:ext cx="7859216" cy="539911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jediní savci aktivně létající – v noci</a:t>
            </a:r>
            <a:endParaRPr lang="cs-CZ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994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3682752" cy="1066800"/>
          </a:xfrm>
        </p:spPr>
        <p:txBody>
          <a:bodyPr>
            <a:normAutofit/>
          </a:bodyPr>
          <a:lstStyle/>
          <a:p>
            <a:r>
              <a:rPr lang="cs-CZ" sz="3200" b="0" u="sng" dirty="0" smtClean="0">
                <a:latin typeface="Comic Sans MS" pitchFamily="66" charset="0"/>
              </a:rPr>
              <a:t>echolokace</a:t>
            </a:r>
            <a:endParaRPr lang="cs-CZ" sz="3200" b="0" u="sng" dirty="0">
              <a:latin typeface="Comic Sans MS" pitchFamily="66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55776" y="620688"/>
            <a:ext cx="6120680" cy="4419600"/>
          </a:xfrm>
        </p:spPr>
        <p:txBody>
          <a:bodyPr>
            <a:norm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>
                <a:latin typeface="Comic Sans MS" pitchFamily="66" charset="0"/>
              </a:rPr>
              <a:t>orientace pomocí ultrazvuku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latin typeface="Comic Sans MS" pitchFamily="66" charset="0"/>
              </a:rPr>
              <a:t>velké uši zachytí jeho odraz od překážky</a:t>
            </a:r>
          </a:p>
          <a:p>
            <a:pPr marL="285750" indent="-285750">
              <a:buFontTx/>
              <a:buChar char="-"/>
            </a:pP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2605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rázek 2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27" b="14827"/>
          <a:stretch>
            <a:fillRect/>
          </a:stretch>
        </p:blipFill>
        <p:spPr>
          <a:xfrm>
            <a:off x="1187624" y="332656"/>
            <a:ext cx="6019800" cy="55626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55576" y="5013176"/>
            <a:ext cx="8291264" cy="44196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zimu prospí v úkrytu (jeskyně, domy)</a:t>
            </a:r>
            <a:endParaRPr lang="cs-CZ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131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2057400" cy="1066800"/>
          </a:xfrm>
        </p:spPr>
        <p:txBody>
          <a:bodyPr>
            <a:normAutofit/>
          </a:bodyPr>
          <a:lstStyle/>
          <a:p>
            <a:pPr algn="ctr"/>
            <a:r>
              <a:rPr lang="cs-CZ" sz="3200" u="sng" dirty="0" smtClean="0">
                <a:latin typeface="Comic Sans MS" pitchFamily="66" charset="0"/>
              </a:rPr>
              <a:t>netopýři</a:t>
            </a:r>
            <a:endParaRPr lang="cs-CZ" sz="3200" u="sng" dirty="0">
              <a:latin typeface="Comic Sans MS" pitchFamily="66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556792"/>
            <a:ext cx="7632848" cy="4419600"/>
          </a:xfrm>
        </p:spPr>
        <p:txBody>
          <a:bodyPr>
            <a:no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>
                <a:latin typeface="Comic Sans MS" pitchFamily="66" charset="0"/>
              </a:rPr>
              <a:t>V ČR  24 druhů (všechny chráněné)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latin typeface="Comic Sans MS" pitchFamily="66" charset="0"/>
              </a:rPr>
              <a:t>hmyzožraví</a:t>
            </a:r>
            <a:endParaRPr lang="cs-CZ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8407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0" r="2530"/>
          <a:stretch>
            <a:fillRect/>
          </a:stretch>
        </p:blipFill>
        <p:spPr/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u="sng" dirty="0" smtClean="0">
                <a:latin typeface="Comic Sans MS" pitchFamily="66" charset="0"/>
              </a:rPr>
              <a:t>vrápenci</a:t>
            </a:r>
            <a:endParaRPr lang="cs-CZ" sz="3200" u="sng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521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rázek 2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18" r="9418"/>
          <a:stretch>
            <a:fillRect/>
          </a:stretch>
        </p:blipFill>
        <p:spPr>
          <a:xfrm>
            <a:off x="827584" y="1484784"/>
            <a:ext cx="4762872" cy="4401135"/>
          </a:xfrm>
        </p:spPr>
      </p:pic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3995936" y="404664"/>
            <a:ext cx="2057400" cy="1066800"/>
          </a:xfrm>
        </p:spPr>
        <p:txBody>
          <a:bodyPr>
            <a:normAutofit/>
          </a:bodyPr>
          <a:lstStyle/>
          <a:p>
            <a:pPr algn="ctr"/>
            <a:r>
              <a:rPr lang="cs-CZ" sz="3200" u="sng" dirty="0" smtClean="0">
                <a:latin typeface="Comic Sans MS" pitchFamily="66" charset="0"/>
              </a:rPr>
              <a:t>kaloni</a:t>
            </a:r>
            <a:endParaRPr lang="cs-CZ" sz="3200" u="sng" dirty="0">
              <a:latin typeface="Comic Sans MS" pitchFamily="66" charset="0"/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>
          <a:xfrm>
            <a:off x="3635896" y="1600200"/>
            <a:ext cx="5050904" cy="44196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potravou ovoce</a:t>
            </a:r>
            <a:endParaRPr lang="cs-CZ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9860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539552" y="1735832"/>
            <a:ext cx="8305800" cy="1981200"/>
          </a:xfrm>
        </p:spPr>
        <p:txBody>
          <a:bodyPr/>
          <a:lstStyle/>
          <a:p>
            <a:r>
              <a:rPr lang="cs-CZ" sz="10800" u="dbl" dirty="0" smtClean="0">
                <a:latin typeface="Comic Sans MS" pitchFamily="66" charset="0"/>
              </a:rPr>
              <a:t>chudozubí</a:t>
            </a:r>
            <a:endParaRPr lang="cs-CZ" sz="10800" u="dbl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023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rázek 2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8" r="3498"/>
          <a:stretch>
            <a:fillRect/>
          </a:stretch>
        </p:blipFill>
        <p:spPr>
          <a:xfrm>
            <a:off x="2555776" y="836712"/>
            <a:ext cx="6019800" cy="5562600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476672"/>
            <a:ext cx="2057400" cy="106680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latin typeface="Comic Sans MS" pitchFamily="66" charset="0"/>
              </a:rPr>
              <a:t>lenochodi</a:t>
            </a:r>
            <a:endParaRPr lang="cs-CZ" sz="3200" u="sng" dirty="0">
              <a:latin typeface="Comic Sans MS" pitchFamily="66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251520" y="1628800"/>
            <a:ext cx="3610744" cy="892696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- potravou listí</a:t>
            </a:r>
            <a:endParaRPr lang="cs-CZ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5543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04" r="13404"/>
          <a:stretch>
            <a:fillRect/>
          </a:stretch>
        </p:blipFill>
        <p:spPr>
          <a:xfrm>
            <a:off x="2483768" y="980728"/>
            <a:ext cx="6019800" cy="55626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188640"/>
            <a:ext cx="3456384" cy="1066800"/>
          </a:xfrm>
        </p:spPr>
        <p:txBody>
          <a:bodyPr>
            <a:normAutofit/>
          </a:bodyPr>
          <a:lstStyle/>
          <a:p>
            <a:pPr algn="ctr"/>
            <a:r>
              <a:rPr lang="cs-CZ" sz="3200" u="sng" dirty="0" smtClean="0">
                <a:latin typeface="Comic Sans MS" pitchFamily="66" charset="0"/>
              </a:rPr>
              <a:t>mravenečníci</a:t>
            </a:r>
            <a:endParaRPr lang="cs-CZ" sz="3200" u="sng" dirty="0">
              <a:latin typeface="Comic Sans MS" pitchFamily="66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340768"/>
            <a:ext cx="3384376" cy="4419600"/>
          </a:xfrm>
        </p:spPr>
        <p:txBody>
          <a:bodyPr>
            <a:normAutofit/>
          </a:bodyPr>
          <a:lstStyle/>
          <a:p>
            <a:pPr marL="457200" indent="-457200">
              <a:buFontTx/>
              <a:buChar char="-"/>
            </a:pPr>
            <a:r>
              <a:rPr lang="cs-CZ" sz="3200" dirty="0">
                <a:latin typeface="Comic Sans MS" pitchFamily="66" charset="0"/>
              </a:rPr>
              <a:t>d</a:t>
            </a:r>
            <a:r>
              <a:rPr lang="cs-CZ" sz="3200" dirty="0" smtClean="0">
                <a:latin typeface="Comic Sans MS" pitchFamily="66" charset="0"/>
              </a:rPr>
              <a:t>louhý lepkavý jazyk</a:t>
            </a:r>
          </a:p>
          <a:p>
            <a:pPr marL="457200" indent="-457200">
              <a:buFontTx/>
              <a:buChar char="-"/>
            </a:pPr>
            <a:r>
              <a:rPr lang="cs-CZ" sz="3200" dirty="0" smtClean="0">
                <a:latin typeface="Comic Sans MS" pitchFamily="66" charset="0"/>
              </a:rPr>
              <a:t>loví termity</a:t>
            </a:r>
            <a:endParaRPr lang="cs-CZ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8444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rázek 3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63" r="13963"/>
          <a:stretch>
            <a:fillRect/>
          </a:stretch>
        </p:blipFill>
        <p:spPr>
          <a:xfrm>
            <a:off x="1979712" y="908720"/>
            <a:ext cx="6019800" cy="55626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32656"/>
            <a:ext cx="2057400" cy="106680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latin typeface="Comic Sans MS" pitchFamily="66" charset="0"/>
              </a:rPr>
              <a:t>pásovci</a:t>
            </a:r>
            <a:endParaRPr lang="cs-CZ" sz="3200" u="sng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7545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95536" y="620688"/>
            <a:ext cx="7924800" cy="5616624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Odkazy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Let v noci:</a:t>
            </a:r>
          </a:p>
          <a:p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http://cs.wikipedia.org/wiki/Soubor:Big-eared-townsend-fledermaus.jpg</a:t>
            </a:r>
            <a:endParaRPr lang="cs-CZ" sz="16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Netopýr spící:</a:t>
            </a:r>
          </a:p>
          <a:p>
            <a:r>
              <a:rPr lang="cs-CZ" sz="1300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http://commons.wikimedia.org/wiki/File:Esztergom_Satorkopusztai_patkosdenever.jpg</a:t>
            </a:r>
            <a:endParaRPr lang="cs-CZ" sz="13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Vrápenci: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4"/>
              </a:rPr>
              <a:t>http://upload.wikimedia.org/wikipedia/commons/8/8c/Lesser_Woolly_Horseshoe_Bat_%28Rhinolophus_beddomei%29.jpg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Kaloň: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5"/>
              </a:rPr>
              <a:t>http://commons.wikimedia.org/wiki/File:Samoa,_Flughund.jpg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Lenochod:</a:t>
            </a:r>
          </a:p>
          <a:p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  <a:hlinkClick r:id="rId6"/>
              </a:rPr>
              <a:t>http://commons.wikimedia.org/wiki/File:Choloepus_didactylus_2_-_Buffalo_Zoo.jpg</a:t>
            </a:r>
            <a:endParaRPr lang="cs-CZ" sz="14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Mravenečník: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7"/>
              </a:rPr>
              <a:t>http://commons.wikimedia.org/wiki/File:Myresluger2.jpg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Pásovec:</a:t>
            </a:r>
          </a:p>
          <a:p>
            <a:r>
              <a:rPr lang="cs-CZ" dirty="0">
                <a:solidFill>
                  <a:schemeClr val="tx2">
                    <a:lumMod val="75000"/>
                  </a:schemeClr>
                </a:solidFill>
                <a:hlinkClick r:id="rId8"/>
              </a:rPr>
              <a:t>http://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8"/>
              </a:rPr>
              <a:t>commons.wikimedia.org/wiki/File:9-banded-armadillo.jpg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813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94</TotalTime>
  <Words>108</Words>
  <Application>Microsoft Office PowerPoint</Application>
  <PresentationFormat>Předvádění na obrazovce (4:3)</PresentationFormat>
  <Paragraphs>41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Papír</vt:lpstr>
      <vt:lpstr>Prezentace aplikace PowerPoint</vt:lpstr>
      <vt:lpstr>Letouni</vt:lpstr>
      <vt:lpstr>Prezentace aplikace PowerPoint</vt:lpstr>
      <vt:lpstr>echolokace</vt:lpstr>
      <vt:lpstr>Prezentace aplikace PowerPoint</vt:lpstr>
      <vt:lpstr>netopýři</vt:lpstr>
      <vt:lpstr>vrápenci</vt:lpstr>
      <vt:lpstr>kaloni</vt:lpstr>
      <vt:lpstr>chudozubí</vt:lpstr>
      <vt:lpstr>lenochodi</vt:lpstr>
      <vt:lpstr>mravenečníci</vt:lpstr>
      <vt:lpstr>pásovci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Letouni</dc:title>
  <dc:creator>olexa</dc:creator>
  <cp:lastModifiedBy>Němec Zbyněk</cp:lastModifiedBy>
  <cp:revision>11</cp:revision>
  <dcterms:created xsi:type="dcterms:W3CDTF">2011-10-05T21:07:02Z</dcterms:created>
  <dcterms:modified xsi:type="dcterms:W3CDTF">2013-09-06T06:02:47Z</dcterms:modified>
</cp:coreProperties>
</file>