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0" r:id="rId4"/>
    <p:sldId id="259" r:id="rId5"/>
    <p:sldId id="258" r:id="rId6"/>
    <p:sldId id="261" r:id="rId7"/>
    <p:sldId id="286" r:id="rId8"/>
    <p:sldId id="284" r:id="rId9"/>
    <p:sldId id="285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301" r:id="rId19"/>
    <p:sldId id="295" r:id="rId20"/>
    <p:sldId id="296" r:id="rId21"/>
    <p:sldId id="297" r:id="rId22"/>
    <p:sldId id="298" r:id="rId23"/>
    <p:sldId id="299" r:id="rId24"/>
    <p:sldId id="300" r:id="rId25"/>
    <p:sldId id="302" r:id="rId26"/>
    <p:sldId id="303" r:id="rId27"/>
    <p:sldId id="304" r:id="rId28"/>
    <p:sldId id="305" r:id="rId29"/>
    <p:sldId id="306" r:id="rId30"/>
    <p:sldId id="307" r:id="rId31"/>
    <p:sldId id="308" r:id="rId32"/>
    <p:sldId id="309" r:id="rId33"/>
    <p:sldId id="310" r:id="rId34"/>
    <p:sldId id="311" r:id="rId35"/>
    <p:sldId id="312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65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DF469DE-C068-4481-8885-6AC85712CEBB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E4989CE-A878-4B59-A1AD-E8A560857F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26" Type="http://schemas.openxmlformats.org/officeDocument/2006/relationships/slide" Target="slide29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5" Type="http://schemas.openxmlformats.org/officeDocument/2006/relationships/slide" Target="slide28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29" Type="http://schemas.openxmlformats.org/officeDocument/2006/relationships/slide" Target="slide3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24" Type="http://schemas.openxmlformats.org/officeDocument/2006/relationships/slide" Target="slide27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23" Type="http://schemas.openxmlformats.org/officeDocument/2006/relationships/slide" Target="slide34.xml"/><Relationship Id="rId28" Type="http://schemas.openxmlformats.org/officeDocument/2006/relationships/slide" Target="slide31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26.xml"/><Relationship Id="rId27" Type="http://schemas.openxmlformats.org/officeDocument/2006/relationships/slide" Target="slide30.xml"/><Relationship Id="rId30" Type="http://schemas.openxmlformats.org/officeDocument/2006/relationships/slide" Target="slide3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32863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III/2 – Inovace a zkvalitnění výuky prostřednictvím ICT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VY_32_INOVACE_100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CZ.1.07/1.4.00/21.1996</a:t>
            </a:r>
          </a:p>
          <a:p>
            <a:pPr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Duben 2012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Ročník. 8. ročník základní školy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společnost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Dějepis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Dějepis 6. – 9. ročník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Evropa a svět v 18. - 19. století. AZ kvíz.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6632"/>
            <a:ext cx="5688712" cy="1196752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Hra je určena pro dva týmy.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Ty si postupně vybírají otázky z hlavní nabídky.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Cílem hry je spojit všechny strany trojúhelníku.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 kliknutí na šestiúhelník s číslem se dětem objeví otázka.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 zodpovězení si děti     zkontrolují správnost své odpovědi a domečkem se vrátí zpět na hlavní nabídku.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Šestiúhelník změní barvu a místo čísla se objeví N. Kliknou-li ještě jednou, barva se změní na světle modrou (tým A), další kliknutí zbarví šestiúhelník na tmavě modrou (tým B).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Jestliže je odpověď špatná, nechají děti šestiúhelník označený jako N (náhradní otázky). Ty si může hned zvolit druhý tým.</a:t>
            </a:r>
          </a:p>
          <a:p>
            <a:endParaRPr lang="cs-CZ" dirty="0"/>
          </a:p>
        </p:txBody>
      </p:sp>
      <p:pic>
        <p:nvPicPr>
          <p:cNvPr id="4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12976"/>
            <a:ext cx="300599" cy="30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0487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 jsou na boku, týmy si libovolně vybírají.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náhradní otázku jim otevře zdánlivě prázdnou stránku. Kliknutím na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„i“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 jim objeví otázka. Na stránce jsou vždy tři otázky.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   jim ukáže odpověď. Také odpovědi jsou na stránce tři.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Kliknutí na domeček je vrátí na hlavní výběr. Barevně si označí získané políčko.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Týmy pokračují do vybrání všech otázek.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Vítězí ten, kdo spojil všechny tři strany trojúhelníku.</a:t>
            </a:r>
          </a:p>
          <a:p>
            <a:endParaRPr lang="cs-CZ" dirty="0"/>
          </a:p>
        </p:txBody>
      </p:sp>
      <p:pic>
        <p:nvPicPr>
          <p:cNvPr id="3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636912"/>
            <a:ext cx="371157" cy="37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Evropa a svět v 18. – 19. století.</a:t>
            </a:r>
            <a:endParaRPr lang="cs-CZ" sz="40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AZ kvíz</a:t>
            </a:r>
            <a:endParaRPr lang="cs-CZ" sz="36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>
            <a:hlinkClick r:id="rId2" action="ppaction://hlinksldjump"/>
          </p:cNvPr>
          <p:cNvSpPr/>
          <p:nvPr/>
        </p:nvSpPr>
        <p:spPr>
          <a:xfrm rot="16200000">
            <a:off x="1187624" y="3933056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16200000">
            <a:off x="755576" y="4725144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/>
          <p:cNvSpPr/>
          <p:nvPr/>
        </p:nvSpPr>
        <p:spPr>
          <a:xfrm rot="16200000">
            <a:off x="1619672" y="4725144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1187624" y="5517232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2" action="ppaction://hlinksldjump"/>
          </p:cNvPr>
          <p:cNvSpPr/>
          <p:nvPr/>
        </p:nvSpPr>
        <p:spPr>
          <a:xfrm rot="16200000">
            <a:off x="3779912" y="476672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16200000">
            <a:off x="3779912" y="476672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16200000">
            <a:off x="3779912" y="47667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16200000">
            <a:off x="3779912" y="476672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>
            <a:hlinkClick r:id="rId3" action="ppaction://hlinksldjump"/>
          </p:cNvPr>
          <p:cNvSpPr/>
          <p:nvPr/>
        </p:nvSpPr>
        <p:spPr>
          <a:xfrm rot="16200000">
            <a:off x="3347864" y="1340768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3347864" y="1340768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estiúhelník 9"/>
          <p:cNvSpPr/>
          <p:nvPr/>
        </p:nvSpPr>
        <p:spPr>
          <a:xfrm rot="16200000">
            <a:off x="3347864" y="134076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estiúhelník 10"/>
          <p:cNvSpPr/>
          <p:nvPr/>
        </p:nvSpPr>
        <p:spPr>
          <a:xfrm rot="16200000">
            <a:off x="3347864" y="1340768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estiúhelník 11">
            <a:hlinkClick r:id="rId4" action="ppaction://hlinksldjump"/>
          </p:cNvPr>
          <p:cNvSpPr/>
          <p:nvPr/>
        </p:nvSpPr>
        <p:spPr>
          <a:xfrm rot="16200000">
            <a:off x="4211960" y="1340768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4211960" y="1340768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estiúhelník 13"/>
          <p:cNvSpPr/>
          <p:nvPr/>
        </p:nvSpPr>
        <p:spPr>
          <a:xfrm rot="16200000">
            <a:off x="4211960" y="134076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estiúhelník 14"/>
          <p:cNvSpPr/>
          <p:nvPr/>
        </p:nvSpPr>
        <p:spPr>
          <a:xfrm rot="16200000">
            <a:off x="4211960" y="1340768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estiúhelník 15">
            <a:hlinkClick r:id="rId5" action="ppaction://hlinksldjump"/>
          </p:cNvPr>
          <p:cNvSpPr/>
          <p:nvPr/>
        </p:nvSpPr>
        <p:spPr>
          <a:xfrm rot="16200000">
            <a:off x="2915816" y="2204864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estiúhelník 16"/>
          <p:cNvSpPr/>
          <p:nvPr/>
        </p:nvSpPr>
        <p:spPr>
          <a:xfrm rot="16200000">
            <a:off x="2915816" y="2204864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Šestiúhelník 17"/>
          <p:cNvSpPr/>
          <p:nvPr/>
        </p:nvSpPr>
        <p:spPr>
          <a:xfrm rot="16200000">
            <a:off x="2915816" y="2204864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Šestiúhelník 18"/>
          <p:cNvSpPr/>
          <p:nvPr/>
        </p:nvSpPr>
        <p:spPr>
          <a:xfrm rot="16200000">
            <a:off x="2915816" y="2204864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estiúhelník 19">
            <a:hlinkClick r:id="rId6" action="ppaction://hlinksldjump"/>
          </p:cNvPr>
          <p:cNvSpPr/>
          <p:nvPr/>
        </p:nvSpPr>
        <p:spPr>
          <a:xfrm rot="16200000">
            <a:off x="3779912" y="2204864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estiúhelník 20"/>
          <p:cNvSpPr/>
          <p:nvPr/>
        </p:nvSpPr>
        <p:spPr>
          <a:xfrm rot="16200000">
            <a:off x="3779912" y="2204864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estiúhelník 21"/>
          <p:cNvSpPr/>
          <p:nvPr/>
        </p:nvSpPr>
        <p:spPr>
          <a:xfrm rot="16200000">
            <a:off x="3779912" y="2204864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estiúhelník 22"/>
          <p:cNvSpPr/>
          <p:nvPr/>
        </p:nvSpPr>
        <p:spPr>
          <a:xfrm rot="16200000">
            <a:off x="3779912" y="2204864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Šestiúhelník 23">
            <a:hlinkClick r:id="rId7" action="ppaction://hlinksldjump"/>
          </p:cNvPr>
          <p:cNvSpPr/>
          <p:nvPr/>
        </p:nvSpPr>
        <p:spPr>
          <a:xfrm rot="16200000">
            <a:off x="4644008" y="2204864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Šestiúhelník 24"/>
          <p:cNvSpPr/>
          <p:nvPr/>
        </p:nvSpPr>
        <p:spPr>
          <a:xfrm rot="16200000">
            <a:off x="4644008" y="2204864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Šestiúhelník 25"/>
          <p:cNvSpPr/>
          <p:nvPr/>
        </p:nvSpPr>
        <p:spPr>
          <a:xfrm rot="16200000">
            <a:off x="4644008" y="2204864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Šestiúhelník 26"/>
          <p:cNvSpPr/>
          <p:nvPr/>
        </p:nvSpPr>
        <p:spPr>
          <a:xfrm rot="16200000">
            <a:off x="4644008" y="2204864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estiúhelník 27">
            <a:hlinkClick r:id="rId8" action="ppaction://hlinksldjump"/>
          </p:cNvPr>
          <p:cNvSpPr/>
          <p:nvPr/>
        </p:nvSpPr>
        <p:spPr>
          <a:xfrm rot="16200000">
            <a:off x="2483768" y="3068960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Šestiúhelník 28"/>
          <p:cNvSpPr/>
          <p:nvPr/>
        </p:nvSpPr>
        <p:spPr>
          <a:xfrm rot="16200000">
            <a:off x="2483768" y="3068960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Šestiúhelník 29"/>
          <p:cNvSpPr/>
          <p:nvPr/>
        </p:nvSpPr>
        <p:spPr>
          <a:xfrm rot="16200000">
            <a:off x="2483768" y="3068960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Šestiúhelník 30"/>
          <p:cNvSpPr/>
          <p:nvPr/>
        </p:nvSpPr>
        <p:spPr>
          <a:xfrm rot="16200000">
            <a:off x="2483768" y="3068960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Šestiúhelník 31">
            <a:hlinkClick r:id="rId9" action="ppaction://hlinksldjump"/>
          </p:cNvPr>
          <p:cNvSpPr/>
          <p:nvPr/>
        </p:nvSpPr>
        <p:spPr>
          <a:xfrm rot="16200000">
            <a:off x="3347864" y="3068960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Šestiúhelník 32"/>
          <p:cNvSpPr/>
          <p:nvPr/>
        </p:nvSpPr>
        <p:spPr>
          <a:xfrm rot="16200000">
            <a:off x="3347864" y="3068960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Šestiúhelník 33"/>
          <p:cNvSpPr/>
          <p:nvPr/>
        </p:nvSpPr>
        <p:spPr>
          <a:xfrm rot="16200000">
            <a:off x="3347864" y="3068960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Šestiúhelník 34"/>
          <p:cNvSpPr/>
          <p:nvPr/>
        </p:nvSpPr>
        <p:spPr>
          <a:xfrm rot="16200000">
            <a:off x="3347864" y="3068960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Šestiúhelník 35">
            <a:hlinkClick r:id="rId10" action="ppaction://hlinksldjump"/>
          </p:cNvPr>
          <p:cNvSpPr/>
          <p:nvPr/>
        </p:nvSpPr>
        <p:spPr>
          <a:xfrm rot="16200000">
            <a:off x="4211960" y="3068960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Šestiúhelník 36"/>
          <p:cNvSpPr/>
          <p:nvPr/>
        </p:nvSpPr>
        <p:spPr>
          <a:xfrm rot="16200000">
            <a:off x="4211960" y="3068960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Šestiúhelník 37"/>
          <p:cNvSpPr/>
          <p:nvPr/>
        </p:nvSpPr>
        <p:spPr>
          <a:xfrm rot="16200000">
            <a:off x="4211960" y="3068960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Šestiúhelník 38"/>
          <p:cNvSpPr/>
          <p:nvPr/>
        </p:nvSpPr>
        <p:spPr>
          <a:xfrm rot="16200000">
            <a:off x="4211960" y="3068960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Šestiúhelník 39">
            <a:hlinkClick r:id="rId11" action="ppaction://hlinksldjump"/>
          </p:cNvPr>
          <p:cNvSpPr/>
          <p:nvPr/>
        </p:nvSpPr>
        <p:spPr>
          <a:xfrm rot="16200000">
            <a:off x="5076056" y="3068960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Šestiúhelník 40"/>
          <p:cNvSpPr/>
          <p:nvPr/>
        </p:nvSpPr>
        <p:spPr>
          <a:xfrm rot="16200000">
            <a:off x="5076056" y="3068960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Šestiúhelník 41"/>
          <p:cNvSpPr/>
          <p:nvPr/>
        </p:nvSpPr>
        <p:spPr>
          <a:xfrm rot="16200000">
            <a:off x="5076056" y="3068960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Šestiúhelník 42"/>
          <p:cNvSpPr/>
          <p:nvPr/>
        </p:nvSpPr>
        <p:spPr>
          <a:xfrm rot="16200000">
            <a:off x="5076056" y="3068960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Šestiúhelník 43">
            <a:hlinkClick r:id="rId12" action="ppaction://hlinksldjump"/>
          </p:cNvPr>
          <p:cNvSpPr/>
          <p:nvPr/>
        </p:nvSpPr>
        <p:spPr>
          <a:xfrm rot="16200000">
            <a:off x="2051720" y="3933056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Šestiúhelník 44"/>
          <p:cNvSpPr/>
          <p:nvPr/>
        </p:nvSpPr>
        <p:spPr>
          <a:xfrm rot="16200000">
            <a:off x="2051720" y="3933056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Šestiúhelník 45"/>
          <p:cNvSpPr/>
          <p:nvPr/>
        </p:nvSpPr>
        <p:spPr>
          <a:xfrm rot="16200000">
            <a:off x="2051720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Šestiúhelník 46"/>
          <p:cNvSpPr/>
          <p:nvPr/>
        </p:nvSpPr>
        <p:spPr>
          <a:xfrm rot="16200000">
            <a:off x="2051720" y="3933056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Šestiúhelník 47">
            <a:hlinkClick r:id="rId13" action="ppaction://hlinksldjump"/>
          </p:cNvPr>
          <p:cNvSpPr/>
          <p:nvPr/>
        </p:nvSpPr>
        <p:spPr>
          <a:xfrm rot="16200000">
            <a:off x="2915816" y="3933056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Šestiúhelník 48"/>
          <p:cNvSpPr/>
          <p:nvPr/>
        </p:nvSpPr>
        <p:spPr>
          <a:xfrm rot="16200000">
            <a:off x="2915816" y="3933056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Šestiúhelník 49"/>
          <p:cNvSpPr/>
          <p:nvPr/>
        </p:nvSpPr>
        <p:spPr>
          <a:xfrm rot="16200000">
            <a:off x="2915816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Šestiúhelník 50"/>
          <p:cNvSpPr/>
          <p:nvPr/>
        </p:nvSpPr>
        <p:spPr>
          <a:xfrm rot="16200000">
            <a:off x="2915816" y="3933056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Šestiúhelník 51">
            <a:hlinkClick r:id="rId14" action="ppaction://hlinksldjump"/>
          </p:cNvPr>
          <p:cNvSpPr/>
          <p:nvPr/>
        </p:nvSpPr>
        <p:spPr>
          <a:xfrm rot="16200000">
            <a:off x="3779912" y="3933056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Šestiúhelník 52"/>
          <p:cNvSpPr/>
          <p:nvPr/>
        </p:nvSpPr>
        <p:spPr>
          <a:xfrm rot="16200000">
            <a:off x="3779912" y="3933056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Šestiúhelník 53"/>
          <p:cNvSpPr/>
          <p:nvPr/>
        </p:nvSpPr>
        <p:spPr>
          <a:xfrm rot="16200000">
            <a:off x="3779912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Šestiúhelník 54"/>
          <p:cNvSpPr/>
          <p:nvPr/>
        </p:nvSpPr>
        <p:spPr>
          <a:xfrm rot="16200000">
            <a:off x="3779912" y="3933056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Šestiúhelník 55">
            <a:hlinkClick r:id="rId15" action="ppaction://hlinksldjump"/>
          </p:cNvPr>
          <p:cNvSpPr/>
          <p:nvPr/>
        </p:nvSpPr>
        <p:spPr>
          <a:xfrm rot="16200000">
            <a:off x="4644008" y="3933056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Šestiúhelník 56"/>
          <p:cNvSpPr/>
          <p:nvPr/>
        </p:nvSpPr>
        <p:spPr>
          <a:xfrm rot="16200000">
            <a:off x="4644008" y="3933056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Šestiúhelník 57"/>
          <p:cNvSpPr/>
          <p:nvPr/>
        </p:nvSpPr>
        <p:spPr>
          <a:xfrm rot="16200000">
            <a:off x="4644008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Šestiúhelník 58"/>
          <p:cNvSpPr/>
          <p:nvPr/>
        </p:nvSpPr>
        <p:spPr>
          <a:xfrm rot="16200000">
            <a:off x="4644008" y="3933056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Šestiúhelník 59">
            <a:hlinkClick r:id="rId16" action="ppaction://hlinksldjump"/>
          </p:cNvPr>
          <p:cNvSpPr/>
          <p:nvPr/>
        </p:nvSpPr>
        <p:spPr>
          <a:xfrm rot="16200000">
            <a:off x="5508104" y="3933056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Šestiúhelník 60"/>
          <p:cNvSpPr/>
          <p:nvPr/>
        </p:nvSpPr>
        <p:spPr>
          <a:xfrm rot="16200000">
            <a:off x="5508104" y="3933056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Šestiúhelník 61"/>
          <p:cNvSpPr/>
          <p:nvPr/>
        </p:nvSpPr>
        <p:spPr>
          <a:xfrm rot="16200000">
            <a:off x="5508104" y="3933056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Šestiúhelník 62"/>
          <p:cNvSpPr/>
          <p:nvPr/>
        </p:nvSpPr>
        <p:spPr>
          <a:xfrm rot="16200000">
            <a:off x="5508104" y="3933056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Šestiúhelník 63">
            <a:hlinkClick r:id="rId17" action="ppaction://hlinksldjump"/>
          </p:cNvPr>
          <p:cNvSpPr/>
          <p:nvPr/>
        </p:nvSpPr>
        <p:spPr>
          <a:xfrm rot="16200000">
            <a:off x="1619672" y="4797152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Šestiúhelník 64"/>
          <p:cNvSpPr/>
          <p:nvPr/>
        </p:nvSpPr>
        <p:spPr>
          <a:xfrm rot="16200000">
            <a:off x="1619672" y="4797152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Šestiúhelník 65"/>
          <p:cNvSpPr/>
          <p:nvPr/>
        </p:nvSpPr>
        <p:spPr>
          <a:xfrm rot="16200000">
            <a:off x="1619672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Šestiúhelník 66"/>
          <p:cNvSpPr/>
          <p:nvPr/>
        </p:nvSpPr>
        <p:spPr>
          <a:xfrm rot="16200000">
            <a:off x="1619672" y="4797152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Šestiúhelník 67">
            <a:hlinkClick r:id="rId18" action="ppaction://hlinksldjump"/>
          </p:cNvPr>
          <p:cNvSpPr/>
          <p:nvPr/>
        </p:nvSpPr>
        <p:spPr>
          <a:xfrm rot="16200000">
            <a:off x="2483768" y="4797152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Šestiúhelník 68"/>
          <p:cNvSpPr/>
          <p:nvPr/>
        </p:nvSpPr>
        <p:spPr>
          <a:xfrm rot="16200000">
            <a:off x="2483768" y="4797152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Šestiúhelník 69"/>
          <p:cNvSpPr/>
          <p:nvPr/>
        </p:nvSpPr>
        <p:spPr>
          <a:xfrm rot="16200000">
            <a:off x="2483768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Šestiúhelník 70"/>
          <p:cNvSpPr/>
          <p:nvPr/>
        </p:nvSpPr>
        <p:spPr>
          <a:xfrm rot="16200000">
            <a:off x="2483768" y="4797152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Šestiúhelník 71">
            <a:hlinkClick r:id="rId19" action="ppaction://hlinksldjump"/>
          </p:cNvPr>
          <p:cNvSpPr/>
          <p:nvPr/>
        </p:nvSpPr>
        <p:spPr>
          <a:xfrm rot="16200000">
            <a:off x="3347864" y="4797152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Šestiúhelník 72"/>
          <p:cNvSpPr/>
          <p:nvPr/>
        </p:nvSpPr>
        <p:spPr>
          <a:xfrm rot="16200000">
            <a:off x="3347864" y="4797152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Šestiúhelník 73"/>
          <p:cNvSpPr/>
          <p:nvPr/>
        </p:nvSpPr>
        <p:spPr>
          <a:xfrm rot="16200000">
            <a:off x="3347864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Šestiúhelník 74"/>
          <p:cNvSpPr/>
          <p:nvPr/>
        </p:nvSpPr>
        <p:spPr>
          <a:xfrm rot="16200000">
            <a:off x="3347864" y="4797152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Šestiúhelník 75">
            <a:hlinkClick r:id="rId20" action="ppaction://hlinksldjump"/>
          </p:cNvPr>
          <p:cNvSpPr/>
          <p:nvPr/>
        </p:nvSpPr>
        <p:spPr>
          <a:xfrm rot="16200000">
            <a:off x="4211960" y="4797152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Šestiúhelník 76"/>
          <p:cNvSpPr/>
          <p:nvPr/>
        </p:nvSpPr>
        <p:spPr>
          <a:xfrm rot="16200000">
            <a:off x="4211960" y="4797152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Šestiúhelník 77"/>
          <p:cNvSpPr/>
          <p:nvPr/>
        </p:nvSpPr>
        <p:spPr>
          <a:xfrm rot="16200000">
            <a:off x="4211960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Šestiúhelník 78"/>
          <p:cNvSpPr/>
          <p:nvPr/>
        </p:nvSpPr>
        <p:spPr>
          <a:xfrm rot="16200000">
            <a:off x="4211960" y="4797152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Šestiúhelník 79">
            <a:hlinkClick r:id="rId21" action="ppaction://hlinksldjump"/>
          </p:cNvPr>
          <p:cNvSpPr/>
          <p:nvPr/>
        </p:nvSpPr>
        <p:spPr>
          <a:xfrm rot="16200000">
            <a:off x="5076056" y="4797152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" name="Šestiúhelník 80"/>
          <p:cNvSpPr/>
          <p:nvPr/>
        </p:nvSpPr>
        <p:spPr>
          <a:xfrm rot="16200000">
            <a:off x="5076056" y="4797152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Šestiúhelník 81"/>
          <p:cNvSpPr/>
          <p:nvPr/>
        </p:nvSpPr>
        <p:spPr>
          <a:xfrm rot="16200000">
            <a:off x="5076056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Šestiúhelník 82"/>
          <p:cNvSpPr/>
          <p:nvPr/>
        </p:nvSpPr>
        <p:spPr>
          <a:xfrm rot="16200000">
            <a:off x="5076056" y="4797152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4" name="Šestiúhelník 83">
            <a:hlinkClick r:id="rId22" action="ppaction://hlinksldjump"/>
          </p:cNvPr>
          <p:cNvSpPr/>
          <p:nvPr/>
        </p:nvSpPr>
        <p:spPr>
          <a:xfrm rot="16200000">
            <a:off x="5940152" y="4797152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Šestiúhelník 84"/>
          <p:cNvSpPr/>
          <p:nvPr/>
        </p:nvSpPr>
        <p:spPr>
          <a:xfrm rot="16200000">
            <a:off x="5940152" y="4797152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6" name="Šestiúhelník 85"/>
          <p:cNvSpPr/>
          <p:nvPr/>
        </p:nvSpPr>
        <p:spPr>
          <a:xfrm rot="16200000">
            <a:off x="5940152" y="4797152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Šestiúhelník 86"/>
          <p:cNvSpPr/>
          <p:nvPr/>
        </p:nvSpPr>
        <p:spPr>
          <a:xfrm rot="16200000">
            <a:off x="5940152" y="4797152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8" name="Šestiúhelník 87">
            <a:hlinkClick r:id="rId23" action="ppaction://hlinksldjump"/>
          </p:cNvPr>
          <p:cNvSpPr/>
          <p:nvPr/>
        </p:nvSpPr>
        <p:spPr>
          <a:xfrm rot="16200000">
            <a:off x="431540" y="548680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0" name="Šestiúhelník 89">
            <a:hlinkClick r:id="rId24" action="ppaction://hlinksldjump"/>
          </p:cNvPr>
          <p:cNvSpPr/>
          <p:nvPr/>
        </p:nvSpPr>
        <p:spPr>
          <a:xfrm rot="16200000">
            <a:off x="1187624" y="5661248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22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Šestiúhelník 90"/>
          <p:cNvSpPr/>
          <p:nvPr/>
        </p:nvSpPr>
        <p:spPr>
          <a:xfrm rot="16200000">
            <a:off x="1187624" y="5661248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" name="Šestiúhelník 91"/>
          <p:cNvSpPr/>
          <p:nvPr/>
        </p:nvSpPr>
        <p:spPr>
          <a:xfrm rot="16200000">
            <a:off x="1187624" y="566124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3" name="Šestiúhelník 92"/>
          <p:cNvSpPr/>
          <p:nvPr/>
        </p:nvSpPr>
        <p:spPr>
          <a:xfrm rot="16200000">
            <a:off x="1187624" y="5661248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4" name="Šestiúhelník 93">
            <a:hlinkClick r:id="rId25" action="ppaction://hlinksldjump"/>
          </p:cNvPr>
          <p:cNvSpPr/>
          <p:nvPr/>
        </p:nvSpPr>
        <p:spPr>
          <a:xfrm rot="16200000">
            <a:off x="2051720" y="5661248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23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Šestiúhelník 94"/>
          <p:cNvSpPr/>
          <p:nvPr/>
        </p:nvSpPr>
        <p:spPr>
          <a:xfrm rot="16200000">
            <a:off x="2051720" y="5661248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6" name="Šestiúhelník 95"/>
          <p:cNvSpPr/>
          <p:nvPr/>
        </p:nvSpPr>
        <p:spPr>
          <a:xfrm rot="16200000">
            <a:off x="2051720" y="566124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7" name="Šestiúhelník 96"/>
          <p:cNvSpPr/>
          <p:nvPr/>
        </p:nvSpPr>
        <p:spPr>
          <a:xfrm rot="16200000">
            <a:off x="2051720" y="5661248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8" name="Šestiúhelník 97">
            <a:hlinkClick r:id="rId26" action="ppaction://hlinksldjump"/>
          </p:cNvPr>
          <p:cNvSpPr/>
          <p:nvPr/>
        </p:nvSpPr>
        <p:spPr>
          <a:xfrm rot="16200000">
            <a:off x="2915816" y="5661248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9" name="Šestiúhelník 98"/>
          <p:cNvSpPr/>
          <p:nvPr/>
        </p:nvSpPr>
        <p:spPr>
          <a:xfrm rot="16200000">
            <a:off x="2915816" y="5661248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0" name="Šestiúhelník 99"/>
          <p:cNvSpPr/>
          <p:nvPr/>
        </p:nvSpPr>
        <p:spPr>
          <a:xfrm rot="16200000">
            <a:off x="2915816" y="566124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1" name="Šestiúhelník 100"/>
          <p:cNvSpPr/>
          <p:nvPr/>
        </p:nvSpPr>
        <p:spPr>
          <a:xfrm rot="16200000">
            <a:off x="2915816" y="5661248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" name="Šestiúhelník 101">
            <a:hlinkClick r:id="rId27" action="ppaction://hlinksldjump"/>
          </p:cNvPr>
          <p:cNvSpPr/>
          <p:nvPr/>
        </p:nvSpPr>
        <p:spPr>
          <a:xfrm rot="16200000">
            <a:off x="3779912" y="5661248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25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Šestiúhelník 102"/>
          <p:cNvSpPr/>
          <p:nvPr/>
        </p:nvSpPr>
        <p:spPr>
          <a:xfrm rot="16200000">
            <a:off x="3779912" y="5661248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" name="Šestiúhelník 103"/>
          <p:cNvSpPr/>
          <p:nvPr/>
        </p:nvSpPr>
        <p:spPr>
          <a:xfrm rot="16200000">
            <a:off x="3779912" y="566124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5" name="Šestiúhelník 104"/>
          <p:cNvSpPr/>
          <p:nvPr/>
        </p:nvSpPr>
        <p:spPr>
          <a:xfrm rot="16200000">
            <a:off x="3779912" y="5661248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6" name="Šestiúhelník 105">
            <a:hlinkClick r:id="rId28" action="ppaction://hlinksldjump"/>
          </p:cNvPr>
          <p:cNvSpPr/>
          <p:nvPr/>
        </p:nvSpPr>
        <p:spPr>
          <a:xfrm rot="16200000">
            <a:off x="4644008" y="5661248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26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7" name="Šestiúhelník 106"/>
          <p:cNvSpPr/>
          <p:nvPr/>
        </p:nvSpPr>
        <p:spPr>
          <a:xfrm rot="16200000">
            <a:off x="4644008" y="5661248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8" name="Šestiúhelník 107"/>
          <p:cNvSpPr/>
          <p:nvPr/>
        </p:nvSpPr>
        <p:spPr>
          <a:xfrm rot="16200000">
            <a:off x="4644008" y="566124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9" name="Šestiúhelník 108"/>
          <p:cNvSpPr/>
          <p:nvPr/>
        </p:nvSpPr>
        <p:spPr>
          <a:xfrm rot="16200000">
            <a:off x="4644008" y="5661248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0" name="Šestiúhelník 109">
            <a:hlinkClick r:id="rId29" action="ppaction://hlinksldjump"/>
          </p:cNvPr>
          <p:cNvSpPr/>
          <p:nvPr/>
        </p:nvSpPr>
        <p:spPr>
          <a:xfrm rot="16200000">
            <a:off x="5508104" y="5661248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27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1" name="Šestiúhelník 110"/>
          <p:cNvSpPr/>
          <p:nvPr/>
        </p:nvSpPr>
        <p:spPr>
          <a:xfrm rot="16200000">
            <a:off x="5508104" y="5661248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" name="Šestiúhelník 111"/>
          <p:cNvSpPr/>
          <p:nvPr/>
        </p:nvSpPr>
        <p:spPr>
          <a:xfrm rot="16200000">
            <a:off x="5508104" y="566124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3" name="Šestiúhelník 112"/>
          <p:cNvSpPr/>
          <p:nvPr/>
        </p:nvSpPr>
        <p:spPr>
          <a:xfrm rot="16200000">
            <a:off x="5508104" y="5661248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4" name="Šestiúhelník 113">
            <a:hlinkClick r:id="rId30" action="ppaction://hlinksldjump"/>
          </p:cNvPr>
          <p:cNvSpPr/>
          <p:nvPr/>
        </p:nvSpPr>
        <p:spPr>
          <a:xfrm rot="16200000">
            <a:off x="6372200" y="5661248"/>
            <a:ext cx="936104" cy="792088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28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5" name="Šestiúhelník 114"/>
          <p:cNvSpPr/>
          <p:nvPr/>
        </p:nvSpPr>
        <p:spPr>
          <a:xfrm rot="16200000">
            <a:off x="6372200" y="5661248"/>
            <a:ext cx="936104" cy="792088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6" name="Šestiúhelník 115"/>
          <p:cNvSpPr/>
          <p:nvPr/>
        </p:nvSpPr>
        <p:spPr>
          <a:xfrm rot="16200000">
            <a:off x="6372200" y="5661248"/>
            <a:ext cx="936104" cy="792088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7" name="Šestiúhelník 116"/>
          <p:cNvSpPr/>
          <p:nvPr/>
        </p:nvSpPr>
        <p:spPr>
          <a:xfrm rot="16200000">
            <a:off x="6372200" y="5661248"/>
            <a:ext cx="936104" cy="792088"/>
          </a:xfrm>
          <a:prstGeom prst="hexag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3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3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5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>
                      <p:stCondLst>
                        <p:cond delay="0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9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>
                      <p:stCondLst>
                        <p:cond delay="0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45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>
                      <p:stCondLst>
                        <p:cond delay="0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>
                      <p:stCondLst>
                        <p:cond delay="0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9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>
                      <p:stCondLst>
                        <p:cond delay="0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1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>
                      <p:stCondLst>
                        <p:cond delay="0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3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500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1" fill="hold">
                      <p:stCondLst>
                        <p:cond delay="0"/>
                      </p:stCondLst>
                      <p:childTnLst>
                        <p:par>
                          <p:cTn id="502" fill="hold">
                            <p:stCondLst>
                              <p:cond delay="0"/>
                            </p:stCondLst>
                            <p:childTnLst>
                              <p:par>
                                <p:cTn id="50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7" grpId="0" animBg="1"/>
      <p:bldP spid="58" grpId="0" animBg="1"/>
      <p:bldP spid="59" grpId="0" animBg="1"/>
      <p:bldP spid="61" grpId="0" animBg="1"/>
      <p:bldP spid="62" grpId="0" animBg="1"/>
      <p:bldP spid="63" grpId="0" animBg="1"/>
      <p:bldP spid="65" grpId="0" animBg="1"/>
      <p:bldP spid="66" grpId="0" animBg="1"/>
      <p:bldP spid="67" grpId="0" animBg="1"/>
      <p:bldP spid="69" grpId="0" animBg="1"/>
      <p:bldP spid="70" grpId="0" animBg="1"/>
      <p:bldP spid="71" grpId="0" animBg="1"/>
      <p:bldP spid="73" grpId="0" animBg="1"/>
      <p:bldP spid="74" grpId="0" animBg="1"/>
      <p:bldP spid="75" grpId="0" animBg="1"/>
      <p:bldP spid="77" grpId="0" animBg="1"/>
      <p:bldP spid="78" grpId="0" animBg="1"/>
      <p:bldP spid="79" grpId="0" animBg="1"/>
      <p:bldP spid="81" grpId="0" animBg="1"/>
      <p:bldP spid="82" grpId="0" animBg="1"/>
      <p:bldP spid="83" grpId="0" animBg="1"/>
      <p:bldP spid="85" grpId="0" animBg="1"/>
      <p:bldP spid="86" grpId="0" animBg="1"/>
      <p:bldP spid="87" grpId="0" animBg="1"/>
      <p:bldP spid="91" grpId="0" animBg="1"/>
      <p:bldP spid="92" grpId="0" animBg="1"/>
      <p:bldP spid="93" grpId="0" animBg="1"/>
      <p:bldP spid="95" grpId="0" animBg="1"/>
      <p:bldP spid="96" grpId="0" animBg="1"/>
      <p:bldP spid="97" grpId="0" animBg="1"/>
      <p:bldP spid="99" grpId="0" animBg="1"/>
      <p:bldP spid="100" grpId="0" animBg="1"/>
      <p:bldP spid="101" grpId="0" animBg="1"/>
      <p:bldP spid="103" grpId="0" animBg="1"/>
      <p:bldP spid="104" grpId="0" animBg="1"/>
      <p:bldP spid="105" grpId="0" animBg="1"/>
      <p:bldP spid="107" grpId="0" animBg="1"/>
      <p:bldP spid="108" grpId="0" animBg="1"/>
      <p:bldP spid="109" grpId="0" animBg="1"/>
      <p:bldP spid="111" grpId="0" animBg="1"/>
      <p:bldP spid="112" grpId="0" animBg="1"/>
      <p:bldP spid="113" grpId="0" animBg="1"/>
      <p:bldP spid="115" grpId="0" animBg="1"/>
      <p:bldP spid="116" grpId="0" animBg="1"/>
      <p:bldP spid="1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George Washington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první americký prezident?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Osvícenství 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směr upřednostňoval rozum a vědu před slepou vírou v boha?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Bostonským pitím čaje.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Kterou událostí začíná válka za nezávislost Spojených států amerických?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Johan Sebastian Bach (1685 – 1750)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jeden z největších německých barokních hudebních skladatelů, současník Georga Friedricha Händla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1763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skončila sedmiletá válka mezi Pruskem a Rakouskem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Bankocetle 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označovaly první české papírové peníze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1781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bylo v českých zemích zrušeno nevolnictví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Něvě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 které řece bylo postaveno město Petrohrad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Filadelfii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došlo v roce 1776 k podpisu vyhlášení nezávislosti Spojených států amerických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Král Ludvík XVI. Bourbonský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byl popraven během Velké francouzské revoluce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Prusko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se kromě Ruska a Rakouska podílel na trojím dělení Polska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14. července 1789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Kdy byla dobyta Bastila (den, měsíc a rok)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Bonus!!!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vespalcova\AppData\Local\Microsoft\Windows\Temporary Internet Files\Content.IE5\467YKSI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Zbyněk\Local Settings\Temporary Internet Files\Content.IE5\ACYZQZKG\MC9004343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492896"/>
            <a:ext cx="3440993" cy="32160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Kateřina II. Veliká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vybojoval pro Rusko přístup k Černému moři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Maxmilián Robespierre (1758 – 1794)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vůdce jakobínů, popraven během Francouzské revoluce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1848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roce byla v českých zemích zrušena robotní povinnost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16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Korsika 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ostrov, na kterém se narodil Napoleon Bonaparte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17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James Watt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vynalezl roku 1785 parní stroj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18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Josef Kajetán Tyl (1808 – 1856)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je autorem textu české hymny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19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 Opavě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vzniklo první muzeum v českých zemích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Waterloo (1815)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Kde byl definitivně poražen Napoleon Bonaparte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21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Emil Holub (1847 – 1902)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český cestovatel jako první zmapoval Viktoriiny vodopády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22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Rukopis Zelenohorský a Královédvorský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jmenují dva falešné rukopisy, které líčí nejstarší české středověké dějiny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23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Bonus!!!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24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vespalcova\AppData\Local\Microsoft\Windows\Temporary Internet Files\Content.IE5\467YKSIC\MC900442122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Zbyněk\Local Settings\Temporary Internet Files\Content.IE5\Y8HQED3L\MC9004377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916832"/>
            <a:ext cx="3730612" cy="33537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Abraham Lincoln (1809 – 1865)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zrušil ve Spojených státech amerických otroctví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25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Wolfgang Amadeus Mozart (1756 – 1791)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rakouský klasicistní hudební skladatel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26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Dualismus 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cizím slovem označuje dvojvládí, fungující od roku 1867 v Rakousko-Uhersku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27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Miroslav Tyrš (1832 – 1884)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Řekni jméno zakladatele tělovýchovného občanského sdružení Sokol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28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219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</a:t>
            </a:r>
            <a:endParaRPr lang="cs-CZ" sz="4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Pamatuješ si ještě heslo Velké francouzské revoluce?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Volnost, rovnost, bratrství. 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jmenoval rakousko-uherský císař, vládl v letech 1848-1916?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František Josef I.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Víš, kdo sestrojil první žárovku?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Thomas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Alva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Edison.</a:t>
            </a:r>
            <a:endParaRPr lang="cs-CZ" sz="2800" b="1" dirty="0" smtClean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3" descr="C:\Users\vespalcova\AppData\Local\Microsoft\Windows\Temporary Internet Files\Content.IE5\6U9PTF3R\MC90044213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100164"/>
            <a:ext cx="742578" cy="7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spalcova\AppData\Local\Microsoft\Windows\Temporary Internet Files\Content.IE5\467YKSIC\MC900442122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78" y="6087586"/>
            <a:ext cx="761628" cy="7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Zbyněk\Local Settings\Temporary Internet Files\Content.IE5\ACYZQZKG\MC90044212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6101032"/>
            <a:ext cx="762118" cy="7569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601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obrázky a symboly</a:t>
            </a:r>
            <a:endParaRPr lang="cs-CZ" sz="28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Microsoft Office - klipart</a:t>
            </a:r>
            <a:endParaRPr lang="cs-CZ" sz="20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284</TotalTime>
  <Words>838</Words>
  <Application>Microsoft Office PowerPoint</Application>
  <PresentationFormat>Předvádění na obrazovce (4:3)</PresentationFormat>
  <Paragraphs>439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Vrchol</vt:lpstr>
      <vt:lpstr>Prezentace aplikace PowerPoint</vt:lpstr>
      <vt:lpstr>Metodický list</vt:lpstr>
      <vt:lpstr>Prezentace aplikace PowerPoint</vt:lpstr>
      <vt:lpstr>Evropa a svět v 18. – 19. století.</vt:lpstr>
      <vt:lpstr>Prezentace aplikace PowerPoint</vt:lpstr>
      <vt:lpstr>George Washington</vt:lpstr>
      <vt:lpstr>Osvícenství </vt:lpstr>
      <vt:lpstr>Bostonským pitím čaje.</vt:lpstr>
      <vt:lpstr>Johan Sebastian Bach (1685 – 1750)</vt:lpstr>
      <vt:lpstr>1763</vt:lpstr>
      <vt:lpstr>Bankocetle </vt:lpstr>
      <vt:lpstr>1781</vt:lpstr>
      <vt:lpstr>Na Něvě</vt:lpstr>
      <vt:lpstr>Ve Filadelfii</vt:lpstr>
      <vt:lpstr>Král Ludvík XVI. Bourbonský</vt:lpstr>
      <vt:lpstr>Prusko</vt:lpstr>
      <vt:lpstr>14. července 1789</vt:lpstr>
      <vt:lpstr>Bonus!!!</vt:lpstr>
      <vt:lpstr>Kateřina II. Veliká</vt:lpstr>
      <vt:lpstr>Maxmilián Robespierre (1758 – 1794)</vt:lpstr>
      <vt:lpstr>1848</vt:lpstr>
      <vt:lpstr>Korsika </vt:lpstr>
      <vt:lpstr>James Watt</vt:lpstr>
      <vt:lpstr>Josef Kajetán Tyl (1808 – 1856)</vt:lpstr>
      <vt:lpstr>V Opavě</vt:lpstr>
      <vt:lpstr>Waterloo (1815)</vt:lpstr>
      <vt:lpstr>Emil Holub (1847 – 1902)</vt:lpstr>
      <vt:lpstr>Rukopis Zelenohorský a Královédvorský</vt:lpstr>
      <vt:lpstr>Bonus!!!</vt:lpstr>
      <vt:lpstr>Abraham Lincoln (1809 – 1865)</vt:lpstr>
      <vt:lpstr>Wolfgang Amadeus Mozart (1756 – 1791)</vt:lpstr>
      <vt:lpstr>Dualismus </vt:lpstr>
      <vt:lpstr>Miroslav Tyrš (1832 – 1884)</vt:lpstr>
      <vt:lpstr>Náhradní otázky</vt:lpstr>
      <vt:lpstr>Použité obrázky a symboly</vt:lpstr>
    </vt:vector>
  </TitlesOfParts>
  <Company>AXION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Správce PC</cp:lastModifiedBy>
  <cp:revision>34</cp:revision>
  <dcterms:created xsi:type="dcterms:W3CDTF">2012-03-13T15:34:37Z</dcterms:created>
  <dcterms:modified xsi:type="dcterms:W3CDTF">2013-09-04T12:49:35Z</dcterms:modified>
</cp:coreProperties>
</file>