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84" r:id="rId4"/>
    <p:sldId id="285" r:id="rId5"/>
    <p:sldId id="286" r:id="rId6"/>
    <p:sldId id="287" r:id="rId7"/>
    <p:sldId id="289" r:id="rId8"/>
    <p:sldId id="288" r:id="rId9"/>
    <p:sldId id="290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 </a:t>
            </a:r>
            <a:r>
              <a:rPr lang="cs-CZ" i="1" dirty="0" smtClean="0">
                <a:solidFill>
                  <a:schemeClr val="tx1"/>
                </a:solidFill>
              </a:rPr>
              <a:t>Základní škola a mateřská škola, </a:t>
            </a:r>
            <a:r>
              <a:rPr lang="cs-CZ" i="1" noProof="1" smtClean="0">
                <a:solidFill>
                  <a:schemeClr val="tx1"/>
                </a:solidFill>
              </a:rPr>
              <a:t>Hlušice</a:t>
            </a:r>
            <a:endParaRPr lang="cs-CZ" noProof="1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Název:	 </a:t>
            </a:r>
            <a:r>
              <a:rPr lang="cs-CZ" dirty="0" smtClean="0">
                <a:solidFill>
                  <a:schemeClr val="tx1"/>
                </a:solidFill>
              </a:rPr>
              <a:t>VY_52_INOVACE_1B_24_Zeměpisná </a:t>
            </a:r>
            <a:r>
              <a:rPr lang="cs-CZ" dirty="0" err="1" smtClean="0">
                <a:solidFill>
                  <a:schemeClr val="tx1"/>
                </a:solidFill>
              </a:rPr>
              <a:t>nej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Téma: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Zeměpis  pro 2</a:t>
            </a:r>
            <a:r>
              <a:rPr lang="cs-CZ" dirty="0">
                <a:solidFill>
                  <a:srgbClr val="FFC000"/>
                </a:solidFill>
              </a:rPr>
              <a:t>. </a:t>
            </a:r>
            <a:r>
              <a:rPr lang="cs-CZ" dirty="0" smtClean="0">
                <a:solidFill>
                  <a:srgbClr val="FFC000"/>
                </a:solidFill>
              </a:rPr>
              <a:t>stupeň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Tato prezentace seznamuje žáky se </a:t>
            </a:r>
            <a:r>
              <a:rPr lang="cs-CZ" sz="2800" dirty="0" smtClean="0"/>
              <a:t>zeměpisnými </a:t>
            </a:r>
            <a:r>
              <a:rPr lang="cs-CZ" sz="2800" dirty="0" err="1" smtClean="0"/>
              <a:t>nej</a:t>
            </a:r>
            <a:r>
              <a:rPr lang="cs-CZ" sz="2800" dirty="0" smtClean="0"/>
              <a:t> a je doplněna jejich obrázky.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</a:t>
            </a:r>
          </a:p>
          <a:p>
            <a:r>
              <a:rPr lang="cs-CZ" sz="2800" dirty="0" smtClean="0"/>
              <a:t>Předvádíme pomocí interaktivní tabule.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Určeno pro žáky 2. stupně základní školy.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295442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</a:t>
            </a:r>
            <a:r>
              <a:rPr lang="cs-CZ" dirty="0" err="1" smtClean="0"/>
              <a:t>Nej</a:t>
            </a:r>
            <a:r>
              <a:rPr lang="cs-CZ" dirty="0" smtClean="0"/>
              <a:t>!!!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5576"/>
            <a:ext cx="5688632" cy="5692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9661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Nejvyšší hora – Mount Everest 8848m.n.m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7855192" cy="523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8576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Nejdelší a nejvodnatější řeka – Amazonka 7062km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5778"/>
            <a:ext cx="6984776" cy="5238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586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Největší jezero – Kaspické moře 376000m2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84033"/>
            <a:ext cx="4176464" cy="531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3721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Nejhlubší jezero – Bajkal 1642m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208912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8608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ostrov - Grónsko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8424936" cy="5463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9685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Nejhlubší místo na Zemi – Mariánský příkop 11 034m – Tichý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86" y="1556792"/>
            <a:ext cx="8712379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0970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Obrázky</a:t>
            </a:r>
            <a:r>
              <a:rPr lang="cs-CZ" sz="1200" dirty="0" smtClean="0"/>
              <a:t>:</a:t>
            </a:r>
          </a:p>
          <a:p>
            <a:pPr marL="0" indent="0">
              <a:buNone/>
            </a:pPr>
            <a:r>
              <a:rPr lang="cs-CZ" sz="1200" dirty="0"/>
              <a:t>Země.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2012-12-06]. Dostupné z: http://upload.wikimedia.org/wikipedia/commons/9/97/The_Earth_seen_from_Apollo_17.jpg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Nejvyšší hora.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2012-12-06]. Dostupné z: http://upload.wikimedia.org/wikipedia/commons/e/e7/Everest_North_Face_toward_Base_Camp_Tibet_Luca_Galuzzi_2006.jpg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Amazonka.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2012-12-08]. Dostupné z: http://</a:t>
            </a:r>
            <a:r>
              <a:rPr lang="cs-CZ" sz="1200" dirty="0" smtClean="0"/>
              <a:t>upload.wikimedia.org/wikipedia/commons/5/56/Amazon_river.JPG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Kaspické moře.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2012-12-08]. Dostupné z: http://upload.wikimedia.org/wikipedia/commons/9/98/Caspian_Sea_from_orbit.jpg 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Grónsko.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2012-12-08]. Dostupné z: http://upload.wikimedia.org/wikipedia/commons/4/46/Greenland_East_Coast_1.jpg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Bajkal.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2012-10-08]. Dostupné z: http://upload.wikimedia.org/wikipedia/commons/4/46/26_swiatoinos.jpg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Mariánský příkop. </a:t>
            </a:r>
            <a:r>
              <a:rPr lang="cs-CZ" sz="1200" i="1" dirty="0"/>
              <a:t>Google</a:t>
            </a:r>
            <a:r>
              <a:rPr lang="cs-CZ" sz="1200" dirty="0"/>
              <a:t> [online]. 2012 [cit. 2012-10-08]. Dostupné z: http://cestovani.tiscali.cz/mariansky-prikop-domov-mikroorganismu-210312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22405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202</TotalTime>
  <Words>231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</vt:lpstr>
      <vt:lpstr>Anotace:</vt:lpstr>
      <vt:lpstr>Zeměpisná Nej!!!</vt:lpstr>
      <vt:lpstr>Nejvyšší hora – Mount Everest 8848m.n.m</vt:lpstr>
      <vt:lpstr>Nejdelší a nejvodnatější řeka – Amazonka 7062km</vt:lpstr>
      <vt:lpstr>Největší jezero – Kaspické moře 376000m2</vt:lpstr>
      <vt:lpstr>Nejhlubší jezero – Bajkal 1642m </vt:lpstr>
      <vt:lpstr>Největší ostrov - Grónsko</vt:lpstr>
      <vt:lpstr>Nejhlubší místo na Zemi – Mariánský příkop 11 034m – Tichý oceán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28</cp:revision>
  <cp:lastPrinted>2011-11-28T08:18:46Z</cp:lastPrinted>
  <dcterms:created xsi:type="dcterms:W3CDTF">2011-09-01T06:10:59Z</dcterms:created>
  <dcterms:modified xsi:type="dcterms:W3CDTF">2013-09-06T19:14:36Z</dcterms:modified>
</cp:coreProperties>
</file>