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B68D3-7E16-4C95-B592-FD3C89B33489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383D43B-FDEE-4098-84FF-835A0DBFDCD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B68D3-7E16-4C95-B592-FD3C89B33489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383D43B-FDEE-4098-84FF-835A0DBFDCD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B68D3-7E16-4C95-B592-FD3C89B33489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383D43B-FDEE-4098-84FF-835A0DBFDCD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20B68D3-7E16-4C95-B592-FD3C89B33489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3D43B-FDEE-4098-84FF-835A0DBFDCD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B68D3-7E16-4C95-B592-FD3C89B33489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383D43B-FDEE-4098-84FF-835A0DBFDCD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B68D3-7E16-4C95-B592-FD3C89B33489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383D43B-FDEE-4098-84FF-835A0DBFDC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B68D3-7E16-4C95-B592-FD3C89B33489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83D43B-FDEE-4098-84FF-835A0DBFDC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383D43B-FDEE-4098-84FF-835A0DBFDCD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B68D3-7E16-4C95-B592-FD3C89B33489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383D43B-FDEE-4098-84FF-835A0DBFDCD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20B68D3-7E16-4C95-B592-FD3C89B33489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B68D3-7E16-4C95-B592-FD3C89B33489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3D43B-FDEE-4098-84FF-835A0DBFDC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383D43B-FDEE-4098-84FF-835A0DBFDCD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B68D3-7E16-4C95-B592-FD3C89B33489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20B68D3-7E16-4C95-B592-FD3C89B33489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383D43B-FDEE-4098-84FF-835A0DBFDCD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323528" y="548680"/>
            <a:ext cx="8177535" cy="5809259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</a:t>
            </a:r>
            <a:r>
              <a:rPr lang="cs-CZ" sz="2400" dirty="0" smtClean="0">
                <a:solidFill>
                  <a:schemeClr val="tx1"/>
                </a:solidFill>
              </a:rPr>
              <a:t>Michaela</a:t>
            </a:r>
          </a:p>
          <a:p>
            <a:pPr algn="l" eaLnBrk="1" hangingPunct="1"/>
            <a:endParaRPr lang="cs-CZ" sz="2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VY_32_INOVACE_04_A 12_Střední Amerika - pevnina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9117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PEVNINA</a:t>
            </a:r>
            <a:endParaRPr lang="cs-CZ" sz="5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STŘEDNÍ  AMERIKA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1618681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Společné  rysy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Pevninský most mezi Severní a Jižní Amerikou</a:t>
            </a:r>
          </a:p>
          <a:p>
            <a:r>
              <a:rPr lang="cs-CZ" dirty="0" smtClean="0"/>
              <a:t>Přímořské země</a:t>
            </a:r>
          </a:p>
          <a:p>
            <a:r>
              <a:rPr lang="cs-CZ" dirty="0" smtClean="0"/>
              <a:t>Hornatý povrch, sopky</a:t>
            </a:r>
          </a:p>
          <a:p>
            <a:r>
              <a:rPr lang="cs-CZ" dirty="0" smtClean="0"/>
              <a:t>Tropické podnebí s častými hurikány</a:t>
            </a:r>
          </a:p>
          <a:p>
            <a:r>
              <a:rPr lang="cs-CZ" dirty="0" smtClean="0"/>
              <a:t>Nerozvinutý průmysl</a:t>
            </a:r>
          </a:p>
          <a:p>
            <a:r>
              <a:rPr lang="cs-CZ" dirty="0" smtClean="0"/>
              <a:t>Plantážové zemědělství</a:t>
            </a:r>
          </a:p>
          <a:p>
            <a:r>
              <a:rPr lang="cs-CZ" dirty="0" smtClean="0"/>
              <a:t>„banánové republiky“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45024"/>
            <a:ext cx="3943350" cy="296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9408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GUATEMALA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 : Guatemala</a:t>
            </a:r>
          </a:p>
          <a:p>
            <a:r>
              <a:rPr lang="cs-CZ" dirty="0" smtClean="0"/>
              <a:t>Republika</a:t>
            </a:r>
          </a:p>
          <a:p>
            <a:r>
              <a:rPr lang="cs-CZ" dirty="0" smtClean="0"/>
              <a:t>Jazyk – španělština</a:t>
            </a:r>
          </a:p>
          <a:p>
            <a:r>
              <a:rPr lang="cs-CZ" dirty="0" smtClean="0"/>
              <a:t>Vývoz : káva, cukr, banány, ropa, oděvy, </a:t>
            </a:r>
          </a:p>
          <a:p>
            <a:pPr marL="0" indent="0">
              <a:buNone/>
            </a:pPr>
            <a:r>
              <a:rPr lang="cs-CZ" dirty="0" smtClean="0"/>
              <a:t>                 luštěniny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84784"/>
            <a:ext cx="2232248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370" y="3789040"/>
            <a:ext cx="1688077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08" y="2924944"/>
            <a:ext cx="762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736"/>
            <a:ext cx="7620000" cy="475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913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BELIZE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 : </a:t>
            </a:r>
            <a:r>
              <a:rPr lang="cs-CZ" dirty="0" err="1" smtClean="0"/>
              <a:t>Belmopan</a:t>
            </a:r>
            <a:endParaRPr lang="cs-CZ" dirty="0" smtClean="0"/>
          </a:p>
          <a:p>
            <a:r>
              <a:rPr lang="cs-CZ" dirty="0" smtClean="0"/>
              <a:t>Monarchie</a:t>
            </a:r>
          </a:p>
          <a:p>
            <a:r>
              <a:rPr lang="cs-CZ" dirty="0" smtClean="0"/>
              <a:t>Jazyk – angličtina</a:t>
            </a:r>
          </a:p>
          <a:p>
            <a:r>
              <a:rPr lang="cs-CZ" dirty="0" smtClean="0"/>
              <a:t>Vývoz : cukr, pomerančová a grapefruitová</a:t>
            </a:r>
          </a:p>
          <a:p>
            <a:pPr marL="0" indent="0">
              <a:buNone/>
            </a:pPr>
            <a:r>
              <a:rPr lang="cs-CZ" dirty="0" smtClean="0"/>
              <a:t>                 šťáva, banány, ryby, oděvy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84784"/>
            <a:ext cx="1800200" cy="1055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934" y="4221088"/>
            <a:ext cx="1797465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40149"/>
            <a:ext cx="762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9225" y="976313"/>
            <a:ext cx="6305550" cy="490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5071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HONDURAS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 : Tegucigalpa</a:t>
            </a:r>
          </a:p>
          <a:p>
            <a:r>
              <a:rPr lang="cs-CZ" dirty="0" smtClean="0"/>
              <a:t>Republika</a:t>
            </a:r>
          </a:p>
          <a:p>
            <a:r>
              <a:rPr lang="cs-CZ" dirty="0" smtClean="0"/>
              <a:t>Jazyk – španělština</a:t>
            </a:r>
          </a:p>
          <a:p>
            <a:r>
              <a:rPr lang="cs-CZ" dirty="0" smtClean="0"/>
              <a:t>Vývoz : káva, banány, garnáti a humři, oděvy,</a:t>
            </a:r>
          </a:p>
          <a:p>
            <a:pPr marL="0" indent="0">
              <a:buNone/>
            </a:pPr>
            <a:r>
              <a:rPr lang="cs-CZ" dirty="0" smtClean="0"/>
              <a:t>                 zlato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72816"/>
            <a:ext cx="1872208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864" y="3717032"/>
            <a:ext cx="1853392" cy="1816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762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4270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SALVADOR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 : San Salvador</a:t>
            </a:r>
          </a:p>
          <a:p>
            <a:r>
              <a:rPr lang="cs-CZ" dirty="0" smtClean="0"/>
              <a:t>Republika</a:t>
            </a:r>
          </a:p>
          <a:p>
            <a:r>
              <a:rPr lang="cs-CZ" dirty="0" smtClean="0"/>
              <a:t>Jazyk – španělština</a:t>
            </a:r>
          </a:p>
          <a:p>
            <a:r>
              <a:rPr lang="cs-CZ" dirty="0" smtClean="0"/>
              <a:t>Vývoz : káva, oblečení, léky, cukr, banány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84784"/>
            <a:ext cx="1944216" cy="1022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916" y="4005064"/>
            <a:ext cx="1687316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22515"/>
            <a:ext cx="762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0525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NIKARAGUA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 : Managua</a:t>
            </a:r>
          </a:p>
          <a:p>
            <a:r>
              <a:rPr lang="cs-CZ" dirty="0" smtClean="0"/>
              <a:t>Republika</a:t>
            </a:r>
          </a:p>
          <a:p>
            <a:r>
              <a:rPr lang="cs-CZ" dirty="0" smtClean="0"/>
              <a:t>Jazyk – španělština</a:t>
            </a:r>
          </a:p>
          <a:p>
            <a:r>
              <a:rPr lang="cs-CZ" dirty="0" smtClean="0"/>
              <a:t>Vývoz : káva, maso, cukr, garnáti a humři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84784"/>
            <a:ext cx="1944216" cy="1204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45024"/>
            <a:ext cx="1645915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4120"/>
            <a:ext cx="762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136" y="1700808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296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KOSTARIKA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 : San José</a:t>
            </a:r>
          </a:p>
          <a:p>
            <a:r>
              <a:rPr lang="cs-CZ" dirty="0" smtClean="0"/>
              <a:t>Republika</a:t>
            </a:r>
          </a:p>
          <a:p>
            <a:r>
              <a:rPr lang="cs-CZ" dirty="0" smtClean="0"/>
              <a:t>Jazyk – španělština</a:t>
            </a:r>
          </a:p>
          <a:p>
            <a:r>
              <a:rPr lang="cs-CZ" dirty="0" smtClean="0"/>
              <a:t>Vývoz : banány, káva, ryby, květiny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00808"/>
            <a:ext cx="2016224" cy="1132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389" y="3933056"/>
            <a:ext cx="1559890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08" y="1916832"/>
            <a:ext cx="762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64704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0326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město : Panama</a:t>
            </a:r>
          </a:p>
          <a:p>
            <a:r>
              <a:rPr lang="cs-CZ" dirty="0" smtClean="0"/>
              <a:t>Republika</a:t>
            </a:r>
          </a:p>
          <a:p>
            <a:r>
              <a:rPr lang="cs-CZ" dirty="0" smtClean="0"/>
              <a:t>Jazyk – španělština</a:t>
            </a:r>
          </a:p>
          <a:p>
            <a:r>
              <a:rPr lang="cs-CZ" dirty="0" smtClean="0"/>
              <a:t>Vývoz : banány, garnáti, káva, oděvy, ryby</a:t>
            </a:r>
          </a:p>
          <a:p>
            <a:r>
              <a:rPr lang="cs-CZ" dirty="0" smtClean="0"/>
              <a:t>Další příjmy z turistiky a poplatků za průjezd </a:t>
            </a:r>
            <a:r>
              <a:rPr lang="cs-CZ" i="1" u="sng" dirty="0" smtClean="0"/>
              <a:t>Panamským průplavem</a:t>
            </a:r>
            <a:endParaRPr lang="cs-CZ" i="1" u="sng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28800"/>
            <a:ext cx="2016224" cy="1055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582" y="4149080"/>
            <a:ext cx="1940793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2896"/>
            <a:ext cx="762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165" y="764704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751593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85825"/>
            <a:ext cx="7620000" cy="508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7498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311087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4.12.2012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6.12.2012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Střední Amerika, státy, základní údaje, vývoz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1673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6290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556792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http://upload.wikimedia.org/wikipedia/commons/0/04/Centralamerican-subcontinen.png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2203123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http://upload.wikimedia.org/wikipedia/commons/thumb/e/ec/Flag_of_Guatemala.svg/110px-Flag_of_Guatemala.svg.png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84945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http://upload.wikimedia.org/wikipedia/commons/thumb/1/15/Coat_of_arms_of_Guatemala.svg/90px-Coat_of_arms_of_Guatemala.svg.png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3495785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http://upload.wikimedia.org/wikipedia/commons/thumb/c/c7/LocationGuatemala.svg/800px-LocationGuatemala.svg.png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414211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http://upload.wikimedia.org/wikipedia/commons/thumb/0/04/Guat%C3%A9mala_73.jpg/800px-Guat%C3%A9mala_73.jpg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788447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http://upload.wikimedia.org/wikipedia/commons/thumb/e/e7/Flag_of_Belize.svg/110px-Flag_of_Belize.svg.png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543477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http://upload.wikimedia.org/wikipedia/commons/thumb/d/dd/Coat_of_arms_of_Belize.svg/90px-Coat_of_arms_of_Belize.svg.png</a:t>
            </a:r>
          </a:p>
        </p:txBody>
      </p:sp>
    </p:spTree>
    <p:extLst>
      <p:ext uri="{BB962C8B-B14F-4D97-AF65-F5344CB8AC3E}">
        <p14:creationId xmlns:p14="http://schemas.microsoft.com/office/powerpoint/2010/main" val="1582579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33265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http://upload.wikimedia.org/wikipedia/commons/thumb/d/da/LocationBelize.svg/800px-LocationBelize.svg.png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978987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http://upload.wikimedia.org/wikipedia/commons/6/61/Great_Blue_Hole.jpg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6938" y="1348319"/>
            <a:ext cx="85855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http://upload.wikimedia.org/wikipedia/commons/thumb/a/a4/Honduras_flag_300.png/110px-Honduras_flag_300.png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6938" y="1994650"/>
            <a:ext cx="85855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http://upload.wikimedia.org/wikipedia/commons/thumb/8/81/Coat_of_arms_of_Honduras.svg/90px-Coat_of_arms_of_Honduras.svg.png</a:t>
            </a:r>
          </a:p>
        </p:txBody>
      </p:sp>
      <p:sp>
        <p:nvSpPr>
          <p:cNvPr id="7" name="Obdélník 6"/>
          <p:cNvSpPr/>
          <p:nvPr/>
        </p:nvSpPr>
        <p:spPr>
          <a:xfrm>
            <a:off x="306938" y="2640981"/>
            <a:ext cx="85855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http://upload.wikimedia.org/wikipedia/commons/thumb/8/85/Tegucigalpa-INE_Building.jpg/800px-Tegucigalpa-INE_Building.jpg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3287312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http://upload.wikimedia.org/wikipedia/commons/thumb/8/8b/LocationHonduras.svg/800px-LocationHonduras.svg.png</a:t>
            </a:r>
          </a:p>
        </p:txBody>
      </p:sp>
      <p:sp>
        <p:nvSpPr>
          <p:cNvPr id="9" name="Obdélník 8"/>
          <p:cNvSpPr/>
          <p:nvPr/>
        </p:nvSpPr>
        <p:spPr>
          <a:xfrm>
            <a:off x="306938" y="3933643"/>
            <a:ext cx="85855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http://upload.wikimedia.org/wikipedia/commons/thumb/3/34/Flag_of_El_Salvador.svg/110px-Flag_of_El_Salvador.svg.png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06938" y="4579974"/>
            <a:ext cx="85855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http://upload.wikimedia.org/wikipedia/commons/thumb/8/87/Coats_of_arms_of_El_Salvador.svg/90px-Coats_of_arms_of_El_Salvador.svg.png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1520" y="5226305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http://upload.wikimedia.org/wikipedia/commons/thumb/8/86/LocationElSalvador.svg/800px-LocationElSalvador.svg.png</a:t>
            </a:r>
          </a:p>
        </p:txBody>
      </p:sp>
    </p:spTree>
    <p:extLst>
      <p:ext uri="{BB962C8B-B14F-4D97-AF65-F5344CB8AC3E}">
        <p14:creationId xmlns:p14="http://schemas.microsoft.com/office/powerpoint/2010/main" val="1082512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http://upload.wikimedia.org/wikipedia/commons/thumb/5/52/Largodopelo.jpg/800px-Largodopelo.jpg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906979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http://upload.wikimedia.org/wikipedia/commons/thumb/1/19/Flag_of_Nicaragua.svg/110px-Flag_of_Nicaragua.svg.png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1553310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http://upload.wikimedia.org/wikipedia/commons/thumb/c/cc/Coat_of_arms_of_Nicaragua.svg/90px-Coat_of_arms_of_Nicaragua.svg.png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199641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http://upload.wikimedia.org/wikipedia/commons/thumb/b/bb/LocationNicaragua.svg/800px-LocationNicaragua.svg.png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2845972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http://upload.wikimedia.org/wikipedia/commons/5/50/Nicaragua_lake.JPG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3215303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http://upload.wikimedia.org/wikipedia/commons/thumb/b/bc/Flag_of_Costa_Rica_%28state%29.svg/110px-Flag_of_Costa_Rica_%28state%29.svg.png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3861635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http://upload.wikimedia.org/wikipedia/commons/thumb/8/84/Coat_of_arms_of_Costa_Rica.svg/90px-Coat_of_arms_of_Costa_Rica.svg.png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450796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http://upload.wikimedia.org/wikipedia/commons/thumb/2/2e/LocationCostaRica.svg/800px-LocationCostaRica.svg.png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1520" y="5154297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http://upload.wikimedia.org/wikipedia/commons/thumb/3/3f/Poas_crater.jpg/800px-Poas_crater.jpg</a:t>
            </a:r>
          </a:p>
        </p:txBody>
      </p:sp>
    </p:spTree>
    <p:extLst>
      <p:ext uri="{BB962C8B-B14F-4D97-AF65-F5344CB8AC3E}">
        <p14:creationId xmlns:p14="http://schemas.microsoft.com/office/powerpoint/2010/main" val="320153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http://upload.wikimedia.org/wikipedia/commons/thumb/a/ab/Flag_of_Panama.svg/110px-Flag_of_Panama.svg.png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978987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http://upload.wikimedia.org/wikipedia/commons/thumb/8/89/Coat_of_Arms_of_Panama.svg/90px-Coat_of_Arms_of_Panama.svg.png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162531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http://upload.wikimedia.org/wikipedia/commons/thumb/2/22/LocationPanama.svg/800px-LocationPanama.svg.png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29534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http://upload.wikimedia.org/wikipedia/commons/thumb/5/59/Casco_viejo_de_panama1.jpg/450px-Casco_viejo_de_panama1.jpg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2941675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http://upload.wikimedia.org/wikipedia/commons/thumb/d/d6/Panama_city_1.JPG/800px-Panama_city_1.JPG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358800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http://upload.wikimedia.org/wikipedia/commons/thumb/f/f7/Panama_Canal_Gatun_Locks.jpg/800px-Panama_Canal_Gatun_Locks.jpg</a:t>
            </a:r>
          </a:p>
        </p:txBody>
      </p:sp>
    </p:spTree>
    <p:extLst>
      <p:ext uri="{BB962C8B-B14F-4D97-AF65-F5344CB8AC3E}">
        <p14:creationId xmlns:p14="http://schemas.microsoft.com/office/powerpoint/2010/main" val="339745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293</TotalTime>
  <Words>354</Words>
  <Application>Microsoft Office PowerPoint</Application>
  <PresentationFormat>Předvádění na obrazovce (4:3)</PresentationFormat>
  <Paragraphs>110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Administrativní</vt:lpstr>
      <vt:lpstr>Prezentace aplikace PowerPoint</vt:lpstr>
      <vt:lpstr>STŘEDNÍ  AMERIKA</vt:lpstr>
      <vt:lpstr>Společné  rysy</vt:lpstr>
      <vt:lpstr>GUATEMALA</vt:lpstr>
      <vt:lpstr>BELIZE</vt:lpstr>
      <vt:lpstr>HONDURAS</vt:lpstr>
      <vt:lpstr>SALVADOR</vt:lpstr>
      <vt:lpstr>NIKARAGUA</vt:lpstr>
      <vt:lpstr>KOSTARIKA</vt:lpstr>
      <vt:lpstr>PANAMA</vt:lpstr>
      <vt:lpstr>Prezentace aplikace PowerPoint</vt:lpstr>
      <vt:lpstr>Anotace</vt:lpstr>
      <vt:lpstr>Použité  zdroje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8</cp:revision>
  <dcterms:created xsi:type="dcterms:W3CDTF">2013-09-05T11:36:47Z</dcterms:created>
  <dcterms:modified xsi:type="dcterms:W3CDTF">2013-09-07T12:30:01Z</dcterms:modified>
</cp:coreProperties>
</file>