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70" r:id="rId4"/>
    <p:sldId id="272" r:id="rId5"/>
    <p:sldId id="258" r:id="rId6"/>
    <p:sldId id="269" r:id="rId7"/>
    <p:sldId id="273" r:id="rId8"/>
    <p:sldId id="271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AC685-24FA-4A8B-AE07-7D1DA74D4FE2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FD214-81E6-41C6-B4B6-143C2ECE63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AC685-24FA-4A8B-AE07-7D1DA74D4FE2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FD214-81E6-41C6-B4B6-143C2ECE63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AC685-24FA-4A8B-AE07-7D1DA74D4FE2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FD214-81E6-41C6-B4B6-143C2ECE63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AC685-24FA-4A8B-AE07-7D1DA74D4FE2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FD214-81E6-41C6-B4B6-143C2ECE63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AC685-24FA-4A8B-AE07-7D1DA74D4FE2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FD214-81E6-41C6-B4B6-143C2ECE63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AC685-24FA-4A8B-AE07-7D1DA74D4FE2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FD214-81E6-41C6-B4B6-143C2ECE63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AC685-24FA-4A8B-AE07-7D1DA74D4FE2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FD214-81E6-41C6-B4B6-143C2ECE63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AC685-24FA-4A8B-AE07-7D1DA74D4FE2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FD214-81E6-41C6-B4B6-143C2ECE63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AC685-24FA-4A8B-AE07-7D1DA74D4FE2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FD214-81E6-41C6-B4B6-143C2ECE63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AC685-24FA-4A8B-AE07-7D1DA74D4FE2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FD214-81E6-41C6-B4B6-143C2ECE63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AC685-24FA-4A8B-AE07-7D1DA74D4FE2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FD214-81E6-41C6-B4B6-143C2ECE63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EAC685-24FA-4A8B-AE07-7D1DA74D4FE2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FFD214-81E6-41C6-B4B6-143C2ECE633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785795"/>
            <a:ext cx="7772400" cy="2814656"/>
          </a:xfrm>
        </p:spPr>
        <p:txBody>
          <a:bodyPr>
            <a:normAutofit/>
          </a:bodyPr>
          <a:lstStyle/>
          <a:p>
            <a:r>
              <a:rPr lang="cs-CZ" sz="1400" b="1" dirty="0" smtClean="0"/>
              <a:t>Název školy</a:t>
            </a:r>
            <a:r>
              <a:rPr lang="cs-CZ" sz="1400" dirty="0" smtClean="0"/>
              <a:t>: Základní škola Chomutov, Písečná 5144</a:t>
            </a:r>
            <a:br>
              <a:rPr lang="cs-CZ" sz="1400" dirty="0" smtClean="0"/>
            </a:br>
            <a:r>
              <a:rPr lang="cs-CZ" sz="1400" b="1" dirty="0" smtClean="0"/>
              <a:t>Název materiálu</a:t>
            </a:r>
            <a:r>
              <a:rPr lang="cs-CZ" sz="1400" smtClean="0"/>
              <a:t>: </a:t>
            </a:r>
            <a:r>
              <a:rPr lang="cs-CZ" sz="1400" smtClean="0"/>
              <a:t>VY_22_INOVACE_16_Bullfight_zh2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b="1" dirty="0" smtClean="0"/>
              <a:t>Číslo projektu</a:t>
            </a:r>
            <a:r>
              <a:rPr lang="cs-CZ" sz="1400" dirty="0" smtClean="0"/>
              <a:t>: CZ 1.07/1.4.00/21.3355</a:t>
            </a:r>
            <a:br>
              <a:rPr lang="cs-CZ" sz="1400" dirty="0" smtClean="0"/>
            </a:br>
            <a:r>
              <a:rPr lang="cs-CZ" sz="1400" b="1" dirty="0" smtClean="0"/>
              <a:t>Autor</a:t>
            </a:r>
            <a:r>
              <a:rPr lang="cs-CZ" sz="1400" dirty="0" smtClean="0"/>
              <a:t>: Mgr. Zdena Hanušová</a:t>
            </a:r>
            <a:br>
              <a:rPr lang="cs-CZ" sz="1400" dirty="0" smtClean="0"/>
            </a:br>
            <a:r>
              <a:rPr lang="cs-CZ" sz="1400" b="1" dirty="0" smtClean="0"/>
              <a:t>Datum tvorby</a:t>
            </a:r>
            <a:r>
              <a:rPr lang="cs-CZ" sz="1400" dirty="0" smtClean="0"/>
              <a:t>: 2.09.2013</a:t>
            </a:r>
            <a:br>
              <a:rPr lang="cs-CZ" sz="1400" dirty="0" smtClean="0"/>
            </a:br>
            <a:r>
              <a:rPr lang="cs-CZ" sz="1400" b="1" dirty="0" smtClean="0"/>
              <a:t>Cílový ročník</a:t>
            </a:r>
            <a:r>
              <a:rPr lang="cs-CZ" sz="1400" dirty="0" smtClean="0"/>
              <a:t>: 9. ročník</a:t>
            </a:r>
            <a:br>
              <a:rPr lang="cs-CZ" sz="1400" dirty="0" smtClean="0"/>
            </a:br>
            <a:r>
              <a:rPr lang="cs-CZ" sz="1400" b="1" dirty="0" smtClean="0"/>
              <a:t>Vzdělávací oblast: </a:t>
            </a:r>
            <a:r>
              <a:rPr lang="cs-CZ" sz="1400" dirty="0" smtClean="0"/>
              <a:t>Anglický jazyk</a:t>
            </a:r>
            <a:br>
              <a:rPr lang="cs-CZ" sz="1400" dirty="0" smtClean="0"/>
            </a:br>
            <a:r>
              <a:rPr lang="cs-CZ" sz="1400" b="1" dirty="0" smtClean="0"/>
              <a:t>Klíčové slovo: korida, aréna, býk, Španělsko, Barcelona.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b="1" dirty="0" smtClean="0"/>
              <a:t>Anotace</a:t>
            </a:r>
            <a:r>
              <a:rPr lang="cs-CZ" sz="1400" dirty="0" smtClean="0"/>
              <a:t>: Prezentace fotografií z arény v Barceloně.</a:t>
            </a:r>
            <a:endParaRPr lang="cs-CZ" sz="1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</a:t>
            </a:r>
            <a:r>
              <a:rPr lang="cs-CZ" sz="1100" i="1" smtClean="0"/>
              <a:t> ČR.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Bullfight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Zástupný symbol pro obsah 3" descr="Fotografie-007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14348" y="1285860"/>
            <a:ext cx="7786742" cy="5214974"/>
          </a:xfr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La Monumental arena, was built nearly a century ago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Zástupný symbol pro obsah 3" descr="Fotografie-006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85786" y="1357298"/>
            <a:ext cx="7500990" cy="5000660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Bullfight </a:t>
            </a:r>
            <a:r>
              <a:rPr lang="cs-CZ" sz="2400" dirty="0" err="1" smtClean="0"/>
              <a:t>was</a:t>
            </a:r>
            <a:r>
              <a:rPr lang="en-US" sz="2400" dirty="0" smtClean="0"/>
              <a:t> traditional performance</a:t>
            </a:r>
            <a:r>
              <a:rPr lang="cs-CZ" sz="2400" dirty="0" smtClean="0"/>
              <a:t> </a:t>
            </a:r>
            <a:r>
              <a:rPr lang="en-US" sz="2400" dirty="0" smtClean="0"/>
              <a:t>in Spain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Zástupný symbol pro obsah 3" descr="Fotografie-006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28662" y="1643050"/>
            <a:ext cx="7358114" cy="4929222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R</a:t>
            </a:r>
            <a:r>
              <a:rPr lang="en-US" sz="2400" dirty="0" err="1" smtClean="0"/>
              <a:t>oom</a:t>
            </a:r>
            <a:r>
              <a:rPr lang="en-US" sz="2400" dirty="0" smtClean="0"/>
              <a:t> with clothes for matadors.</a:t>
            </a:r>
            <a:endParaRPr lang="cs-CZ" sz="2400" dirty="0"/>
          </a:p>
        </p:txBody>
      </p:sp>
      <p:pic>
        <p:nvPicPr>
          <p:cNvPr id="4" name="Zástupný symbol pro obsah 3" descr="Fotografie-007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42317" b="1408"/>
          <a:stretch>
            <a:fillRect/>
          </a:stretch>
        </p:blipFill>
        <p:spPr>
          <a:xfrm>
            <a:off x="2071670" y="1071546"/>
            <a:ext cx="4786346" cy="5500726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Here you can buy souvenirs - such as hat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Zástupný symbol pro obsah 3" descr="Fotografie-007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00166" y="1500174"/>
            <a:ext cx="6034617" cy="5097467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Bullfight ban in force since January 2012.</a:t>
            </a:r>
            <a:endParaRPr lang="cs-CZ" sz="2400" dirty="0"/>
          </a:p>
        </p:txBody>
      </p:sp>
      <p:pic>
        <p:nvPicPr>
          <p:cNvPr id="4" name="Zástupný symbol pro obsah 3" descr="Fotografie-006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71604" y="1285860"/>
            <a:ext cx="6034617" cy="5143536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Catalonia </a:t>
            </a:r>
            <a:r>
              <a:rPr lang="cs-CZ" sz="2400" dirty="0" smtClean="0"/>
              <a:t>/Barcelona/ </a:t>
            </a:r>
            <a:r>
              <a:rPr lang="en-US" sz="2400" dirty="0" smtClean="0"/>
              <a:t>has become the second Spanish region after the Canary Islands, where bullfights are banned.</a:t>
            </a:r>
            <a:endParaRPr lang="cs-CZ" sz="2400" dirty="0"/>
          </a:p>
        </p:txBody>
      </p:sp>
      <p:pic>
        <p:nvPicPr>
          <p:cNvPr id="4" name="Zástupný symbol pro obsah 3" descr="Fotografie-006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09 – 02)</a:t>
            </a:r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105</Words>
  <Application>Microsoft Office PowerPoint</Application>
  <PresentationFormat>Předvádění na obrazovce (4:3)</PresentationFormat>
  <Paragraphs>13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Název školy: Základní škola Chomutov, Písečná 5144 Název materiálu: VY_22_INOVACE_16_Bullfight_zh2 Číslo projektu: CZ 1.07/1.4.00/21.3355 Autor: Mgr. Zdena Hanušová Datum tvorby: 2.09.2013 Cílový ročník: 9. ročník Vzdělávací oblast: Anglický jazyk Klíčové slovo: korida, aréna, býk, Španělsko, Barcelona. Anotace: Prezentace fotografií z arény v Barceloně.</vt:lpstr>
      <vt:lpstr>Bullfight.</vt:lpstr>
      <vt:lpstr>La Monumental arena, was built nearly a century ago.</vt:lpstr>
      <vt:lpstr>Bullfight was traditional performance in Spain.</vt:lpstr>
      <vt:lpstr>Room with clothes for matadors.</vt:lpstr>
      <vt:lpstr>Here you can buy souvenirs - such as hat.</vt:lpstr>
      <vt:lpstr>Bullfight ban in force since January 2012.</vt:lpstr>
      <vt:lpstr>Catalonia /Barcelona/ has become the second Spanish region after the Canary Islands, where bullfights are banned.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Mgr. Miroslav Žalud</cp:lastModifiedBy>
  <cp:revision>8</cp:revision>
  <dcterms:created xsi:type="dcterms:W3CDTF">2013-08-06T08:36:31Z</dcterms:created>
  <dcterms:modified xsi:type="dcterms:W3CDTF">2013-09-08T11:31:52Z</dcterms:modified>
</cp:coreProperties>
</file>