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9" r:id="rId5"/>
    <p:sldId id="258" r:id="rId6"/>
    <p:sldId id="265" r:id="rId7"/>
    <p:sldId id="260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FD03-5D17-4C65-BA85-6BEBC48016B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BA766-B159-45A9-AC1F-3EA930F289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FD03-5D17-4C65-BA85-6BEBC48016B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BA766-B159-45A9-AC1F-3EA930F289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FD03-5D17-4C65-BA85-6BEBC48016B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BA766-B159-45A9-AC1F-3EA930F289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FD03-5D17-4C65-BA85-6BEBC48016B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BA766-B159-45A9-AC1F-3EA930F289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FD03-5D17-4C65-BA85-6BEBC48016B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BA766-B159-45A9-AC1F-3EA930F289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FD03-5D17-4C65-BA85-6BEBC48016B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BA766-B159-45A9-AC1F-3EA930F289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FD03-5D17-4C65-BA85-6BEBC48016B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BA766-B159-45A9-AC1F-3EA930F289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FD03-5D17-4C65-BA85-6BEBC48016B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BA766-B159-45A9-AC1F-3EA930F289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FD03-5D17-4C65-BA85-6BEBC48016B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BA766-B159-45A9-AC1F-3EA930F289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FD03-5D17-4C65-BA85-6BEBC48016B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BA766-B159-45A9-AC1F-3EA930F289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FD03-5D17-4C65-BA85-6BEBC48016B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BA766-B159-45A9-AC1F-3EA930F289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12FD03-5D17-4C65-BA85-6BEBC48016BA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9BA766-B159-45A9-AC1F-3EA930F289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2"/>
            <a:ext cx="7772400" cy="2928958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VY_22_INOVACE_17_</a:t>
            </a:r>
            <a:r>
              <a:rPr lang="cs-CZ" sz="1800" dirty="0" err="1" smtClean="0"/>
              <a:t>Tower</a:t>
            </a:r>
            <a:r>
              <a:rPr lang="cs-CZ" sz="1800" dirty="0" smtClean="0"/>
              <a:t> </a:t>
            </a:r>
            <a:r>
              <a:rPr lang="cs-CZ" sz="1800" dirty="0" err="1" smtClean="0"/>
              <a:t>Bridge</a:t>
            </a:r>
            <a:r>
              <a:rPr lang="cs-CZ" sz="1800" dirty="0" smtClean="0"/>
              <a:t>_zh2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</a:t>
            </a:r>
            <a:r>
              <a:rPr lang="cs-CZ" sz="1800" dirty="0" smtClean="0"/>
              <a:t>3.09.2013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7. 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Londýn, most, Temže, hrad.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Prezentace fotografií mostu </a:t>
            </a:r>
            <a:r>
              <a:rPr lang="cs-CZ" sz="1800" dirty="0" err="1" smtClean="0"/>
              <a:t>Tower</a:t>
            </a:r>
            <a:r>
              <a:rPr lang="cs-CZ" sz="1800" dirty="0" smtClean="0"/>
              <a:t> </a:t>
            </a:r>
            <a:r>
              <a:rPr lang="cs-CZ" sz="1800" dirty="0" err="1" smtClean="0"/>
              <a:t>Bridge</a:t>
            </a:r>
            <a:r>
              <a:rPr lang="cs-CZ" sz="1800" dirty="0" smtClean="0"/>
              <a:t> v Londýně.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86116" y="6000768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Tower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714488"/>
            <a:ext cx="7000924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Tower Bridge is a bascule bridge in London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142984"/>
            <a:ext cx="7643866" cy="542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In its time it was the most sophisticated bascule bridge in the world.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142984"/>
            <a:ext cx="7572428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Tower Bridge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en-US" sz="2400" dirty="0" smtClean="0"/>
              <a:t>over the River Thames.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285860"/>
            <a:ext cx="7286676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His name Tower Bridge, according to the Tower</a:t>
            </a:r>
            <a:r>
              <a:rPr lang="cs-CZ" sz="2400" dirty="0" smtClean="0"/>
              <a:t>,</a:t>
            </a:r>
            <a:r>
              <a:rPr lang="en-US" sz="2400" dirty="0" smtClean="0"/>
              <a:t> which</a:t>
            </a:r>
            <a:r>
              <a:rPr lang="cs-CZ" sz="2400" dirty="0" smtClean="0"/>
              <a:t> i</a:t>
            </a:r>
            <a:r>
              <a:rPr lang="en-US" sz="2400" dirty="0" smtClean="0"/>
              <a:t>s near the bridge. 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668621"/>
            <a:ext cx="7286676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bridge has two high-rise that connects the two towers of the bridge.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428736"/>
            <a:ext cx="7358114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View of the bridge from the north side of the River Thames.</a:t>
            </a:r>
            <a:r>
              <a:rPr lang="cs-CZ" sz="2400" dirty="0" smtClean="0"/>
              <a:t>  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643050"/>
            <a:ext cx="785818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Naval warship on the water.</a:t>
            </a:r>
            <a:r>
              <a:rPr lang="cs-CZ" sz="2400" dirty="0" smtClean="0"/>
              <a:t> </a:t>
            </a:r>
            <a:r>
              <a:rPr lang="cs-CZ" sz="2400" dirty="0" err="1" smtClean="0"/>
              <a:t>Imperial</a:t>
            </a:r>
            <a:r>
              <a:rPr lang="cs-CZ" sz="2400" dirty="0" smtClean="0"/>
              <a:t> </a:t>
            </a:r>
            <a:r>
              <a:rPr lang="cs-CZ" sz="2400" dirty="0" err="1" smtClean="0"/>
              <a:t>War</a:t>
            </a:r>
            <a:r>
              <a:rPr lang="cs-CZ" sz="2400" dirty="0" smtClean="0"/>
              <a:t> Museum.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12158" b="-330"/>
          <a:stretch>
            <a:fillRect/>
          </a:stretch>
        </p:blipFill>
        <p:spPr bwMode="auto">
          <a:xfrm>
            <a:off x="642910" y="1142984"/>
            <a:ext cx="7786742" cy="50465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09 – </a:t>
            </a:r>
            <a:r>
              <a:rPr lang="cs-CZ" dirty="0" smtClean="0"/>
              <a:t>03)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128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VY_22_INOVACE_17_Tower Bridge_zh2 Číslo projektu: CZ 1.07/1.4.00/21.3355 Autor: Mgr. Zdena Hanušová Datum tvorby: 3.09.2013 Cílový ročník: 7. ročník Vzdělávací oblast: Anglický jazyk Klíčové slovo: Londýn, most, Temže, hrad. Anotace: Prezentace fotografií mostu Tower Bridge v Londýně.</vt:lpstr>
      <vt:lpstr>Tower Bridge.</vt:lpstr>
      <vt:lpstr>Tower Bridge is a bascule bridge in London.</vt:lpstr>
      <vt:lpstr>In its time it was the most sophisticated bascule bridge in the world. </vt:lpstr>
      <vt:lpstr>Tower Bridge is over the River Thames.</vt:lpstr>
      <vt:lpstr>His name Tower Bridge, according to the Tower, which is near the bridge. </vt:lpstr>
      <vt:lpstr>The bridge has two high-rise that connects the two towers of the bridge.</vt:lpstr>
      <vt:lpstr>View of the bridge from the north side of the River Thames.   </vt:lpstr>
      <vt:lpstr>Naval warship on the water. Imperial War Museum. 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5</cp:revision>
  <dcterms:created xsi:type="dcterms:W3CDTF">2013-08-06T09:06:09Z</dcterms:created>
  <dcterms:modified xsi:type="dcterms:W3CDTF">2013-09-04T14:01:11Z</dcterms:modified>
</cp:coreProperties>
</file>